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sldIdLst>
    <p:sldId id="405" r:id="rId2"/>
    <p:sldId id="257" r:id="rId3"/>
    <p:sldId id="259" r:id="rId4"/>
    <p:sldId id="260" r:id="rId5"/>
    <p:sldId id="406" r:id="rId6"/>
    <p:sldId id="261" r:id="rId7"/>
    <p:sldId id="262" r:id="rId8"/>
    <p:sldId id="265" r:id="rId9"/>
    <p:sldId id="268" r:id="rId10"/>
    <p:sldId id="267" r:id="rId11"/>
    <p:sldId id="269" r:id="rId12"/>
    <p:sldId id="270" r:id="rId13"/>
    <p:sldId id="263" r:id="rId14"/>
    <p:sldId id="271" r:id="rId15"/>
    <p:sldId id="272" r:id="rId16"/>
    <p:sldId id="273" r:id="rId17"/>
    <p:sldId id="274" r:id="rId18"/>
    <p:sldId id="264" r:id="rId19"/>
    <p:sldId id="276" r:id="rId20"/>
    <p:sldId id="277" r:id="rId21"/>
    <p:sldId id="466" r:id="rId22"/>
    <p:sldId id="278" r:id="rId23"/>
    <p:sldId id="279" r:id="rId24"/>
    <p:sldId id="280" r:id="rId25"/>
    <p:sldId id="281" r:id="rId26"/>
    <p:sldId id="282" r:id="rId27"/>
    <p:sldId id="283" r:id="rId28"/>
    <p:sldId id="284" r:id="rId29"/>
    <p:sldId id="285" r:id="rId30"/>
    <p:sldId id="407" r:id="rId31"/>
    <p:sldId id="465" r:id="rId32"/>
    <p:sldId id="359" r:id="rId33"/>
    <p:sldId id="286" r:id="rId34"/>
    <p:sldId id="287" r:id="rId35"/>
    <p:sldId id="288" r:id="rId36"/>
    <p:sldId id="291" r:id="rId37"/>
    <p:sldId id="289" r:id="rId38"/>
    <p:sldId id="290" r:id="rId39"/>
    <p:sldId id="293" r:id="rId40"/>
    <p:sldId id="473" r:id="rId41"/>
    <p:sldId id="294" r:id="rId42"/>
    <p:sldId id="295" r:id="rId43"/>
    <p:sldId id="296" r:id="rId44"/>
    <p:sldId id="297" r:id="rId45"/>
    <p:sldId id="298" r:id="rId46"/>
    <p:sldId id="299" r:id="rId47"/>
    <p:sldId id="301" r:id="rId48"/>
    <p:sldId id="337" r:id="rId49"/>
    <p:sldId id="472" r:id="rId50"/>
    <p:sldId id="308" r:id="rId51"/>
    <p:sldId id="302" r:id="rId52"/>
    <p:sldId id="303" r:id="rId53"/>
    <p:sldId id="304" r:id="rId54"/>
    <p:sldId id="305" r:id="rId55"/>
    <p:sldId id="306" r:id="rId56"/>
    <p:sldId id="310" r:id="rId57"/>
    <p:sldId id="311" r:id="rId58"/>
    <p:sldId id="312" r:id="rId59"/>
    <p:sldId id="313" r:id="rId60"/>
    <p:sldId id="314" r:id="rId61"/>
    <p:sldId id="467" r:id="rId62"/>
    <p:sldId id="315" r:id="rId63"/>
    <p:sldId id="316" r:id="rId64"/>
    <p:sldId id="319" r:id="rId65"/>
    <p:sldId id="464" r:id="rId66"/>
    <p:sldId id="471" r:id="rId67"/>
    <p:sldId id="320" r:id="rId68"/>
    <p:sldId id="321" r:id="rId69"/>
    <p:sldId id="474" r:id="rId70"/>
    <p:sldId id="323" r:id="rId71"/>
    <p:sldId id="463" r:id="rId72"/>
    <p:sldId id="322" r:id="rId73"/>
    <p:sldId id="324" r:id="rId74"/>
    <p:sldId id="325" r:id="rId75"/>
    <p:sldId id="326" r:id="rId76"/>
    <p:sldId id="327" r:id="rId77"/>
    <p:sldId id="328" r:id="rId78"/>
    <p:sldId id="329" r:id="rId79"/>
    <p:sldId id="330" r:id="rId80"/>
    <p:sldId id="338" r:id="rId81"/>
    <p:sldId id="331" r:id="rId82"/>
    <p:sldId id="332" r:id="rId83"/>
    <p:sldId id="333" r:id="rId84"/>
    <p:sldId id="334"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7" r:id="rId103"/>
    <p:sldId id="379" r:id="rId104"/>
    <p:sldId id="358" r:id="rId105"/>
    <p:sldId id="445" r:id="rId106"/>
    <p:sldId id="427" r:id="rId107"/>
    <p:sldId id="381" r:id="rId108"/>
    <p:sldId id="421" r:id="rId109"/>
    <p:sldId id="446" r:id="rId110"/>
    <p:sldId id="418" r:id="rId111"/>
    <p:sldId id="476" r:id="rId112"/>
    <p:sldId id="389" r:id="rId113"/>
    <p:sldId id="387" r:id="rId114"/>
    <p:sldId id="388" r:id="rId115"/>
    <p:sldId id="386" r:id="rId116"/>
    <p:sldId id="391" r:id="rId117"/>
    <p:sldId id="392" r:id="rId118"/>
    <p:sldId id="429" r:id="rId119"/>
    <p:sldId id="430" r:id="rId120"/>
    <p:sldId id="393" r:id="rId121"/>
    <p:sldId id="365" r:id="rId122"/>
    <p:sldId id="364" r:id="rId123"/>
    <p:sldId id="412" r:id="rId124"/>
    <p:sldId id="413" r:id="rId125"/>
    <p:sldId id="416" r:id="rId126"/>
    <p:sldId id="415" r:id="rId127"/>
    <p:sldId id="419" r:id="rId128"/>
    <p:sldId id="420" r:id="rId129"/>
    <p:sldId id="422" r:id="rId130"/>
    <p:sldId id="423" r:id="rId131"/>
    <p:sldId id="424" r:id="rId132"/>
    <p:sldId id="425" r:id="rId133"/>
    <p:sldId id="426" r:id="rId134"/>
    <p:sldId id="432" r:id="rId135"/>
    <p:sldId id="433" r:id="rId136"/>
    <p:sldId id="434" r:id="rId137"/>
    <p:sldId id="435" r:id="rId138"/>
    <p:sldId id="437" r:id="rId139"/>
    <p:sldId id="453" r:id="rId140"/>
    <p:sldId id="454" r:id="rId141"/>
    <p:sldId id="455" r:id="rId142"/>
    <p:sldId id="456" r:id="rId143"/>
    <p:sldId id="457" r:id="rId144"/>
    <p:sldId id="475" r:id="rId145"/>
    <p:sldId id="360" r:id="rId146"/>
    <p:sldId id="335" r:id="rId147"/>
    <p:sldId id="336" r:id="rId148"/>
    <p:sldId id="361" r:id="rId149"/>
    <p:sldId id="362" r:id="rId150"/>
    <p:sldId id="363" r:id="rId151"/>
    <p:sldId id="458" r:id="rId152"/>
    <p:sldId id="373" r:id="rId153"/>
    <p:sldId id="440" r:id="rId154"/>
    <p:sldId id="366" r:id="rId155"/>
    <p:sldId id="372" r:id="rId156"/>
    <p:sldId id="441" r:id="rId157"/>
    <p:sldId id="367" r:id="rId158"/>
    <p:sldId id="368" r:id="rId159"/>
    <p:sldId id="408" r:id="rId160"/>
    <p:sldId id="436" r:id="rId161"/>
    <p:sldId id="442" r:id="rId162"/>
    <p:sldId id="417" r:id="rId163"/>
    <p:sldId id="409" r:id="rId164"/>
    <p:sldId id="439" r:id="rId165"/>
    <p:sldId id="443" r:id="rId166"/>
    <p:sldId id="410" r:id="rId167"/>
    <p:sldId id="444" r:id="rId168"/>
    <p:sldId id="411" r:id="rId169"/>
    <p:sldId id="461" r:id="rId170"/>
    <p:sldId id="459" r:id="rId171"/>
    <p:sldId id="447" r:id="rId172"/>
    <p:sldId id="448" r:id="rId173"/>
    <p:sldId id="449" r:id="rId174"/>
    <p:sldId id="450" r:id="rId175"/>
    <p:sldId id="451" r:id="rId176"/>
    <p:sldId id="452" r:id="rId177"/>
    <p:sldId id="462" r:id="rId178"/>
    <p:sldId id="380" r:id="rId179"/>
    <p:sldId id="374" r:id="rId180"/>
    <p:sldId id="375" r:id="rId181"/>
    <p:sldId id="376" r:id="rId182"/>
    <p:sldId id="377" r:id="rId183"/>
    <p:sldId id="378" r:id="rId184"/>
    <p:sldId id="394" r:id="rId185"/>
    <p:sldId id="395" r:id="rId186"/>
    <p:sldId id="396" r:id="rId187"/>
    <p:sldId id="397" r:id="rId188"/>
    <p:sldId id="477" r:id="rId189"/>
    <p:sldId id="468" r:id="rId190"/>
    <p:sldId id="469" r:id="rId191"/>
    <p:sldId id="470" r:id="rId192"/>
    <p:sldId id="398" r:id="rId193"/>
    <p:sldId id="399" r:id="rId194"/>
    <p:sldId id="400" r:id="rId195"/>
    <p:sldId id="478" r:id="rId196"/>
    <p:sldId id="428" r:id="rId197"/>
    <p:sldId id="402" r:id="rId19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4660"/>
  </p:normalViewPr>
  <p:slideViewPr>
    <p:cSldViewPr snapToGrid="0">
      <p:cViewPr varScale="1">
        <p:scale>
          <a:sx n="80" d="100"/>
          <a:sy n="80" d="100"/>
        </p:scale>
        <p:origin x="36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F75E83CD-1C38-4B00-BA16-8350D989C54D}" type="datetimeFigureOut">
              <a:rPr lang="tr-TR" smtClean="0"/>
              <a:t>25.01.2022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A6412E5-2483-463B-B96A-B9E52EE8EE4A}" type="slidenum">
              <a:rPr lang="tr-TR" smtClean="0"/>
              <a:t>‹#›</a:t>
            </a:fld>
            <a:endParaRPr lang="tr-TR"/>
          </a:p>
        </p:txBody>
      </p:sp>
    </p:spTree>
    <p:extLst>
      <p:ext uri="{BB962C8B-B14F-4D97-AF65-F5344CB8AC3E}">
        <p14:creationId xmlns:p14="http://schemas.microsoft.com/office/powerpoint/2010/main" val="3515951717"/>
      </p:ext>
    </p:extLst>
  </p:cSld>
  <p:clrMapOvr>
    <a:masterClrMapping/>
  </p:clrMapOvr>
  <p:transition spd="slow" advClick="0" advTm="1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F75E83CD-1C38-4B00-BA16-8350D989C54D}" type="datetimeFigureOut">
              <a:rPr lang="tr-TR" smtClean="0"/>
              <a:t>25.01.2022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A6412E5-2483-463B-B96A-B9E52EE8EE4A}" type="slidenum">
              <a:rPr lang="tr-TR" smtClean="0"/>
              <a:t>‹#›</a:t>
            </a:fld>
            <a:endParaRPr lang="tr-TR"/>
          </a:p>
        </p:txBody>
      </p:sp>
    </p:spTree>
    <p:extLst>
      <p:ext uri="{BB962C8B-B14F-4D97-AF65-F5344CB8AC3E}">
        <p14:creationId xmlns:p14="http://schemas.microsoft.com/office/powerpoint/2010/main" val="689500112"/>
      </p:ext>
    </p:extLst>
  </p:cSld>
  <p:clrMapOvr>
    <a:masterClrMapping/>
  </p:clrMapOvr>
  <p:transition spd="slow" advClick="0" advTm="1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F75E83CD-1C38-4B00-BA16-8350D989C54D}" type="datetimeFigureOut">
              <a:rPr lang="tr-TR" smtClean="0"/>
              <a:t>25.01.2022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A6412E5-2483-463B-B96A-B9E52EE8EE4A}" type="slidenum">
              <a:rPr lang="tr-TR" smtClean="0"/>
              <a:t>‹#›</a:t>
            </a:fld>
            <a:endParaRPr lang="tr-TR"/>
          </a:p>
        </p:txBody>
      </p:sp>
    </p:spTree>
    <p:extLst>
      <p:ext uri="{BB962C8B-B14F-4D97-AF65-F5344CB8AC3E}">
        <p14:creationId xmlns:p14="http://schemas.microsoft.com/office/powerpoint/2010/main" val="2413013269"/>
      </p:ext>
    </p:extLst>
  </p:cSld>
  <p:clrMapOvr>
    <a:masterClrMapping/>
  </p:clrMapOvr>
  <p:transition spd="slow" advClick="0" advTm="1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F75E83CD-1C38-4B00-BA16-8350D989C54D}" type="datetimeFigureOut">
              <a:rPr lang="tr-TR" smtClean="0"/>
              <a:t>25.01.2022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A6412E5-2483-463B-B96A-B9E52EE8EE4A}" type="slidenum">
              <a:rPr lang="tr-TR" smtClean="0"/>
              <a:t>‹#›</a:t>
            </a:fld>
            <a:endParaRPr lang="tr-TR"/>
          </a:p>
        </p:txBody>
      </p:sp>
    </p:spTree>
    <p:extLst>
      <p:ext uri="{BB962C8B-B14F-4D97-AF65-F5344CB8AC3E}">
        <p14:creationId xmlns:p14="http://schemas.microsoft.com/office/powerpoint/2010/main" val="3053551449"/>
      </p:ext>
    </p:extLst>
  </p:cSld>
  <p:clrMapOvr>
    <a:masterClrMapping/>
  </p:clrMapOvr>
  <p:transition spd="slow" advClick="0" advTm="1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F75E83CD-1C38-4B00-BA16-8350D989C54D}" type="datetimeFigureOut">
              <a:rPr lang="tr-TR" smtClean="0"/>
              <a:t>25.01.2022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A6412E5-2483-463B-B96A-B9E52EE8EE4A}" type="slidenum">
              <a:rPr lang="tr-TR" smtClean="0"/>
              <a:t>‹#›</a:t>
            </a:fld>
            <a:endParaRPr lang="tr-TR"/>
          </a:p>
        </p:txBody>
      </p:sp>
    </p:spTree>
    <p:extLst>
      <p:ext uri="{BB962C8B-B14F-4D97-AF65-F5344CB8AC3E}">
        <p14:creationId xmlns:p14="http://schemas.microsoft.com/office/powerpoint/2010/main" val="3295678959"/>
      </p:ext>
    </p:extLst>
  </p:cSld>
  <p:clrMapOvr>
    <a:masterClrMapping/>
  </p:clrMapOvr>
  <p:transition spd="slow" advClick="0" advTm="1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F75E83CD-1C38-4B00-BA16-8350D989C54D}" type="datetimeFigureOut">
              <a:rPr lang="tr-TR" smtClean="0"/>
              <a:t>25.01.2022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A6412E5-2483-463B-B96A-B9E52EE8EE4A}" type="slidenum">
              <a:rPr lang="tr-TR" smtClean="0"/>
              <a:t>‹#›</a:t>
            </a:fld>
            <a:endParaRPr lang="tr-TR"/>
          </a:p>
        </p:txBody>
      </p:sp>
    </p:spTree>
    <p:extLst>
      <p:ext uri="{BB962C8B-B14F-4D97-AF65-F5344CB8AC3E}">
        <p14:creationId xmlns:p14="http://schemas.microsoft.com/office/powerpoint/2010/main" val="2695796069"/>
      </p:ext>
    </p:extLst>
  </p:cSld>
  <p:clrMapOvr>
    <a:masterClrMapping/>
  </p:clrMapOvr>
  <p:transition spd="slow" advClick="0" advTm="1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F75E83CD-1C38-4B00-BA16-8350D989C54D}" type="datetimeFigureOut">
              <a:rPr lang="tr-TR" smtClean="0"/>
              <a:t>25.01.2022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EA6412E5-2483-463B-B96A-B9E52EE8EE4A}" type="slidenum">
              <a:rPr lang="tr-TR" smtClean="0"/>
              <a:t>‹#›</a:t>
            </a:fld>
            <a:endParaRPr lang="tr-TR"/>
          </a:p>
        </p:txBody>
      </p:sp>
    </p:spTree>
    <p:extLst>
      <p:ext uri="{BB962C8B-B14F-4D97-AF65-F5344CB8AC3E}">
        <p14:creationId xmlns:p14="http://schemas.microsoft.com/office/powerpoint/2010/main" val="1058509507"/>
      </p:ext>
    </p:extLst>
  </p:cSld>
  <p:clrMapOvr>
    <a:masterClrMapping/>
  </p:clrMapOvr>
  <p:transition spd="slow" advClick="0" advTm="1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F75E83CD-1C38-4B00-BA16-8350D989C54D}" type="datetimeFigureOut">
              <a:rPr lang="tr-TR" smtClean="0"/>
              <a:t>25.01.2022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EA6412E5-2483-463B-B96A-B9E52EE8EE4A}" type="slidenum">
              <a:rPr lang="tr-TR" smtClean="0"/>
              <a:t>‹#›</a:t>
            </a:fld>
            <a:endParaRPr lang="tr-TR"/>
          </a:p>
        </p:txBody>
      </p:sp>
    </p:spTree>
    <p:extLst>
      <p:ext uri="{BB962C8B-B14F-4D97-AF65-F5344CB8AC3E}">
        <p14:creationId xmlns:p14="http://schemas.microsoft.com/office/powerpoint/2010/main" val="4203750192"/>
      </p:ext>
    </p:extLst>
  </p:cSld>
  <p:clrMapOvr>
    <a:masterClrMapping/>
  </p:clrMapOvr>
  <p:transition spd="slow" advClick="0" advTm="1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5E83CD-1C38-4B00-BA16-8350D989C54D}" type="datetimeFigureOut">
              <a:rPr lang="tr-TR" smtClean="0"/>
              <a:t>25.01.2022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EA6412E5-2483-463B-B96A-B9E52EE8EE4A}" type="slidenum">
              <a:rPr lang="tr-TR" smtClean="0"/>
              <a:t>‹#›</a:t>
            </a:fld>
            <a:endParaRPr lang="tr-TR"/>
          </a:p>
        </p:txBody>
      </p:sp>
    </p:spTree>
    <p:extLst>
      <p:ext uri="{BB962C8B-B14F-4D97-AF65-F5344CB8AC3E}">
        <p14:creationId xmlns:p14="http://schemas.microsoft.com/office/powerpoint/2010/main" val="1460465019"/>
      </p:ext>
    </p:extLst>
  </p:cSld>
  <p:clrMapOvr>
    <a:masterClrMapping/>
  </p:clrMapOvr>
  <p:transition spd="slow" advClick="0" advTm="1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F75E83CD-1C38-4B00-BA16-8350D989C54D}" type="datetimeFigureOut">
              <a:rPr lang="tr-TR" smtClean="0"/>
              <a:t>25.01.2022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A6412E5-2483-463B-B96A-B9E52EE8EE4A}" type="slidenum">
              <a:rPr lang="tr-TR" smtClean="0"/>
              <a:t>‹#›</a:t>
            </a:fld>
            <a:endParaRPr lang="tr-TR"/>
          </a:p>
        </p:txBody>
      </p:sp>
    </p:spTree>
    <p:extLst>
      <p:ext uri="{BB962C8B-B14F-4D97-AF65-F5344CB8AC3E}">
        <p14:creationId xmlns:p14="http://schemas.microsoft.com/office/powerpoint/2010/main" val="2615282666"/>
      </p:ext>
    </p:extLst>
  </p:cSld>
  <p:clrMapOvr>
    <a:masterClrMapping/>
  </p:clrMapOvr>
  <p:transition spd="slow" advClick="0" advTm="1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F75E83CD-1C38-4B00-BA16-8350D989C54D}" type="datetimeFigureOut">
              <a:rPr lang="tr-TR" smtClean="0"/>
              <a:t>25.01.2022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A6412E5-2483-463B-B96A-B9E52EE8EE4A}" type="slidenum">
              <a:rPr lang="tr-TR" smtClean="0"/>
              <a:t>‹#›</a:t>
            </a:fld>
            <a:endParaRPr lang="tr-TR"/>
          </a:p>
        </p:txBody>
      </p:sp>
    </p:spTree>
    <p:extLst>
      <p:ext uri="{BB962C8B-B14F-4D97-AF65-F5344CB8AC3E}">
        <p14:creationId xmlns:p14="http://schemas.microsoft.com/office/powerpoint/2010/main" val="2833606633"/>
      </p:ext>
    </p:extLst>
  </p:cSld>
  <p:clrMapOvr>
    <a:masterClrMapping/>
  </p:clrMapOvr>
  <p:transition spd="slow" advClick="0" advTm="1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5E83CD-1C38-4B00-BA16-8350D989C54D}" type="datetimeFigureOut">
              <a:rPr lang="tr-TR" smtClean="0"/>
              <a:t>25.01.2022</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412E5-2483-463B-B96A-B9E52EE8EE4A}" type="slidenum">
              <a:rPr lang="tr-TR" smtClean="0"/>
              <a:t>‹#›</a:t>
            </a:fld>
            <a:endParaRPr lang="tr-TR"/>
          </a:p>
        </p:txBody>
      </p:sp>
    </p:spTree>
    <p:extLst>
      <p:ext uri="{BB962C8B-B14F-4D97-AF65-F5344CB8AC3E}">
        <p14:creationId xmlns:p14="http://schemas.microsoft.com/office/powerpoint/2010/main" val="2215563979"/>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spd="slow" advClick="0" advTm="1000">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image" Target="../media/image155.jpg"/><Relationship Id="rId1" Type="http://schemas.openxmlformats.org/officeDocument/2006/relationships/slideLayout" Target="../slideLayouts/slideLayout7.xml"/><Relationship Id="rId4" Type="http://schemas.openxmlformats.org/officeDocument/2006/relationships/image" Target="../media/image157.jpg"/></Relationships>
</file>

<file path=ppt/slides/_rels/slide159.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g"/><Relationship Id="rId1" Type="http://schemas.openxmlformats.org/officeDocument/2006/relationships/slideLayout" Target="../slideLayouts/slideLayout7.xml"/><Relationship Id="rId4" Type="http://schemas.openxmlformats.org/officeDocument/2006/relationships/image" Target="../media/image160.jpg"/></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image" Target="../media/image164.jp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6.xml"/><Relationship Id="rId5" Type="http://schemas.openxmlformats.org/officeDocument/2006/relationships/image" Target="../media/image173.jpg"/><Relationship Id="rId4" Type="http://schemas.openxmlformats.org/officeDocument/2006/relationships/image" Target="../media/image172.jpeg"/></Relationships>
</file>

<file path=ppt/slides/_rels/slide169.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image" Target="../media/image181.jp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image" Target="../media/image18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85.jpg"/><Relationship Id="rId1" Type="http://schemas.openxmlformats.org/officeDocument/2006/relationships/slideLayout" Target="../slideLayouts/slideLayout7.xml"/><Relationship Id="rId4" Type="http://schemas.openxmlformats.org/officeDocument/2006/relationships/image" Target="../media/image187.jpg"/></Relationships>
</file>

<file path=ppt/slides/_rels/slide182.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image" Target="../media/image189.jp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image" Target="../media/image191.jp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image" Target="../media/image193.jp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image" Target="../media/image19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image" Target="../media/image200.jp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202.jp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203.jp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204.jp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206.jp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8" Type="http://schemas.openxmlformats.org/officeDocument/2006/relationships/image" Target="../media/image213.jpg"/><Relationship Id="rId3" Type="http://schemas.openxmlformats.org/officeDocument/2006/relationships/image" Target="../media/image208.jpg"/><Relationship Id="rId7" Type="http://schemas.openxmlformats.org/officeDocument/2006/relationships/image" Target="../media/image212.jpg"/><Relationship Id="rId2" Type="http://schemas.openxmlformats.org/officeDocument/2006/relationships/image" Target="../media/image207.jpg"/><Relationship Id="rId1" Type="http://schemas.openxmlformats.org/officeDocument/2006/relationships/slideLayout" Target="../slideLayouts/slideLayout7.xml"/><Relationship Id="rId6" Type="http://schemas.openxmlformats.org/officeDocument/2006/relationships/image" Target="../media/image211.jpg"/><Relationship Id="rId5" Type="http://schemas.openxmlformats.org/officeDocument/2006/relationships/image" Target="../media/image210.jpg"/><Relationship Id="rId4" Type="http://schemas.openxmlformats.org/officeDocument/2006/relationships/image" Target="../media/image209.jpg"/></Relationships>
</file>

<file path=ppt/slides/_rels/slide19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982579" y="4720557"/>
            <a:ext cx="10515600" cy="1325563"/>
          </a:xfrm>
        </p:spPr>
        <p:txBody>
          <a:bodyPr/>
          <a:lstStyle/>
          <a:p>
            <a:pPr algn="ctr"/>
            <a:r>
              <a:rPr lang="tr-TR" b="1" dirty="0" smtClean="0"/>
              <a:t>2021 YILI FAALİYET RAPORU </a:t>
            </a:r>
            <a:endParaRPr lang="tr-TR" b="1" dirty="0"/>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402" y="554176"/>
            <a:ext cx="3902242" cy="3902242"/>
          </a:xfrm>
          <a:prstGeom prst="rect">
            <a:avLst/>
          </a:prstGeom>
        </p:spPr>
      </p:pic>
    </p:spTree>
    <p:extLst>
      <p:ext uri="{BB962C8B-B14F-4D97-AF65-F5344CB8AC3E}">
        <p14:creationId xmlns:p14="http://schemas.microsoft.com/office/powerpoint/2010/main" val="14977396"/>
      </p:ext>
    </p:extLst>
  </p:cSld>
  <p:clrMapOvr>
    <a:masterClrMapping/>
  </p:clrMapOvr>
  <p:transition spd="slow" advClick="0" advTm="1000">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8794" y="0"/>
            <a:ext cx="4124961" cy="5989209"/>
          </a:xfrm>
          <a:prstGeom prst="rect">
            <a:avLst/>
          </a:prstGeom>
        </p:spPr>
      </p:pic>
      <p:sp>
        <p:nvSpPr>
          <p:cNvPr id="3" name="Unvan 2"/>
          <p:cNvSpPr>
            <a:spLocks noGrp="1"/>
          </p:cNvSpPr>
          <p:nvPr>
            <p:ph type="title"/>
          </p:nvPr>
        </p:nvSpPr>
        <p:spPr>
          <a:xfrm>
            <a:off x="898358" y="5707146"/>
            <a:ext cx="10515600" cy="1325563"/>
          </a:xfrm>
        </p:spPr>
        <p:txBody>
          <a:bodyPr>
            <a:normAutofit/>
          </a:bodyPr>
          <a:lstStyle/>
          <a:p>
            <a:pPr algn="ctr"/>
            <a:r>
              <a:rPr lang="tr-TR" sz="2400" b="1" dirty="0">
                <a:solidFill>
                  <a:schemeClr val="tx2">
                    <a:lumMod val="10000"/>
                  </a:schemeClr>
                </a:solidFill>
              </a:rPr>
              <a:t>Atila Şamdan</a:t>
            </a:r>
            <a:br>
              <a:rPr lang="tr-TR" sz="2400" b="1" dirty="0">
                <a:solidFill>
                  <a:schemeClr val="tx2">
                    <a:lumMod val="10000"/>
                  </a:schemeClr>
                </a:solidFill>
              </a:rPr>
            </a:br>
            <a:r>
              <a:rPr lang="tr-TR" sz="2400" b="1" dirty="0">
                <a:solidFill>
                  <a:schemeClr val="tx2">
                    <a:lumMod val="10000"/>
                  </a:schemeClr>
                </a:solidFill>
              </a:rPr>
              <a:t>Vakfımızın Kurucu Başkanı</a:t>
            </a:r>
          </a:p>
        </p:txBody>
      </p:sp>
    </p:spTree>
    <p:extLst>
      <p:ext uri="{BB962C8B-B14F-4D97-AF65-F5344CB8AC3E}">
        <p14:creationId xmlns:p14="http://schemas.microsoft.com/office/powerpoint/2010/main" val="3926337939"/>
      </p:ext>
    </p:extLst>
  </p:cSld>
  <p:clrMapOvr>
    <a:masterClrMapping/>
  </p:clrMapOvr>
  <p:transition spd="slow" advClick="0" advTm="1000">
    <p:random/>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853" y="0"/>
            <a:ext cx="8357937" cy="6268453"/>
          </a:xfrm>
          <a:prstGeom prst="rect">
            <a:avLst/>
          </a:prstGeom>
        </p:spPr>
      </p:pic>
      <p:sp>
        <p:nvSpPr>
          <p:cNvPr id="3" name="Unvan 2"/>
          <p:cNvSpPr>
            <a:spLocks noGrp="1"/>
          </p:cNvSpPr>
          <p:nvPr>
            <p:ph type="title"/>
          </p:nvPr>
        </p:nvSpPr>
        <p:spPr>
          <a:xfrm>
            <a:off x="806114" y="6250154"/>
            <a:ext cx="10186737" cy="607846"/>
          </a:xfrm>
        </p:spPr>
        <p:txBody>
          <a:bodyPr>
            <a:normAutofit/>
          </a:bodyPr>
          <a:lstStyle/>
          <a:p>
            <a:pPr algn="ctr"/>
            <a:r>
              <a:rPr lang="tr-TR" sz="2800" b="1" dirty="0" smtClean="0">
                <a:solidFill>
                  <a:schemeClr val="tx2">
                    <a:lumMod val="10000"/>
                  </a:schemeClr>
                </a:solidFill>
              </a:rPr>
              <a:t>Sn. Göksel Ayva </a:t>
            </a:r>
            <a:endParaRPr lang="tr-TR" sz="2800" b="1" dirty="0">
              <a:solidFill>
                <a:schemeClr val="tx2">
                  <a:lumMod val="10000"/>
                </a:schemeClr>
              </a:solidFill>
            </a:endParaRPr>
          </a:p>
        </p:txBody>
      </p:sp>
    </p:spTree>
    <p:extLst>
      <p:ext uri="{BB962C8B-B14F-4D97-AF65-F5344CB8AC3E}">
        <p14:creationId xmlns:p14="http://schemas.microsoft.com/office/powerpoint/2010/main" val="1149612602"/>
      </p:ext>
    </p:extLst>
  </p:cSld>
  <p:clrMapOvr>
    <a:masterClrMapping/>
  </p:clrMapOvr>
  <p:transition spd="slow" advClick="0" advTm="1000">
    <p:rand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5567" y="0"/>
            <a:ext cx="4589045" cy="6118727"/>
          </a:xfrm>
          <a:prstGeom prst="rect">
            <a:avLst/>
          </a:prstGeom>
        </p:spPr>
      </p:pic>
      <p:sp>
        <p:nvSpPr>
          <p:cNvPr id="3" name="Unvan 2"/>
          <p:cNvSpPr>
            <a:spLocks noGrp="1"/>
          </p:cNvSpPr>
          <p:nvPr>
            <p:ph type="title"/>
          </p:nvPr>
        </p:nvSpPr>
        <p:spPr>
          <a:xfrm>
            <a:off x="974558" y="6118727"/>
            <a:ext cx="10174705" cy="559720"/>
          </a:xfrm>
        </p:spPr>
        <p:txBody>
          <a:bodyPr>
            <a:normAutofit/>
          </a:bodyPr>
          <a:lstStyle/>
          <a:p>
            <a:pPr algn="ctr"/>
            <a:r>
              <a:rPr lang="tr-TR" sz="2800" b="1" dirty="0" smtClean="0">
                <a:solidFill>
                  <a:schemeClr val="tx2">
                    <a:lumMod val="10000"/>
                  </a:schemeClr>
                </a:solidFill>
              </a:rPr>
              <a:t>Sn. Ali İhsan Taşar </a:t>
            </a:r>
            <a:endParaRPr lang="tr-TR" sz="2800" b="1" dirty="0">
              <a:solidFill>
                <a:schemeClr val="tx2">
                  <a:lumMod val="10000"/>
                </a:schemeClr>
              </a:solidFill>
            </a:endParaRPr>
          </a:p>
        </p:txBody>
      </p:sp>
    </p:spTree>
    <p:extLst>
      <p:ext uri="{BB962C8B-B14F-4D97-AF65-F5344CB8AC3E}">
        <p14:creationId xmlns:p14="http://schemas.microsoft.com/office/powerpoint/2010/main" val="1525930176"/>
      </p:ext>
    </p:extLst>
  </p:cSld>
  <p:clrMapOvr>
    <a:masterClrMapping/>
  </p:clrMapOvr>
  <p:transition spd="slow" advClick="0" advTm="1000">
    <p:random/>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664" y="0"/>
            <a:ext cx="6172200" cy="6172200"/>
          </a:xfrm>
          <a:prstGeom prst="rect">
            <a:avLst/>
          </a:prstGeom>
        </p:spPr>
      </p:pic>
      <p:sp>
        <p:nvSpPr>
          <p:cNvPr id="3" name="Unvan 2"/>
          <p:cNvSpPr>
            <a:spLocks noGrp="1"/>
          </p:cNvSpPr>
          <p:nvPr>
            <p:ph type="title"/>
          </p:nvPr>
        </p:nvSpPr>
        <p:spPr>
          <a:xfrm>
            <a:off x="1235242" y="6280484"/>
            <a:ext cx="9629274" cy="601579"/>
          </a:xfrm>
        </p:spPr>
        <p:txBody>
          <a:bodyPr>
            <a:normAutofit fontScale="90000"/>
          </a:bodyPr>
          <a:lstStyle/>
          <a:p>
            <a:pPr algn="ctr"/>
            <a:r>
              <a:rPr lang="tr-TR" sz="2800" b="1" dirty="0" smtClean="0">
                <a:solidFill>
                  <a:schemeClr val="tx2">
                    <a:lumMod val="10000"/>
                  </a:schemeClr>
                </a:solidFill>
              </a:rPr>
              <a:t>Sn. Mehmet  </a:t>
            </a:r>
            <a:r>
              <a:rPr lang="tr-TR" sz="2800" b="1" dirty="0" err="1" smtClean="0">
                <a:solidFill>
                  <a:schemeClr val="tx2">
                    <a:lumMod val="10000"/>
                  </a:schemeClr>
                </a:solidFill>
              </a:rPr>
              <a:t>Aksoyek</a:t>
            </a:r>
            <a:r>
              <a:rPr lang="tr-TR" sz="2800" b="1" dirty="0">
                <a:solidFill>
                  <a:schemeClr val="tx2">
                    <a:lumMod val="10000"/>
                  </a:schemeClr>
                </a:solidFill>
              </a:rPr>
              <a:t/>
            </a:r>
            <a:br>
              <a:rPr lang="tr-TR" sz="2800" b="1" dirty="0">
                <a:solidFill>
                  <a:schemeClr val="tx2">
                    <a:lumMod val="10000"/>
                  </a:schemeClr>
                </a:solidFill>
              </a:rPr>
            </a:br>
            <a:r>
              <a:rPr lang="tr-TR" sz="2800" b="1" dirty="0">
                <a:solidFill>
                  <a:schemeClr val="tx2">
                    <a:lumMod val="10000"/>
                  </a:schemeClr>
                </a:solidFill>
              </a:rPr>
              <a:t>THY Kaptan Pilot</a:t>
            </a:r>
          </a:p>
        </p:txBody>
      </p:sp>
    </p:spTree>
    <p:extLst>
      <p:ext uri="{BB962C8B-B14F-4D97-AF65-F5344CB8AC3E}">
        <p14:creationId xmlns:p14="http://schemas.microsoft.com/office/powerpoint/2010/main" val="1182164456"/>
      </p:ext>
    </p:extLst>
  </p:cSld>
  <p:clrMapOvr>
    <a:masterClrMapping/>
  </p:clrMapOvr>
  <p:transition spd="slow" advClick="0" advTm="1000">
    <p:random/>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822" y="0"/>
            <a:ext cx="8277726" cy="6208295"/>
          </a:xfrm>
          <a:prstGeom prst="rect">
            <a:avLst/>
          </a:prstGeom>
        </p:spPr>
      </p:pic>
      <p:sp>
        <p:nvSpPr>
          <p:cNvPr id="3" name="Unvan 2"/>
          <p:cNvSpPr>
            <a:spLocks noGrp="1"/>
          </p:cNvSpPr>
          <p:nvPr>
            <p:ph type="title"/>
          </p:nvPr>
        </p:nvSpPr>
        <p:spPr>
          <a:xfrm>
            <a:off x="1082840" y="6208295"/>
            <a:ext cx="10138611" cy="631909"/>
          </a:xfrm>
        </p:spPr>
        <p:txBody>
          <a:bodyPr>
            <a:normAutofit fontScale="90000"/>
          </a:bodyPr>
          <a:lstStyle/>
          <a:p>
            <a:pPr algn="ctr"/>
            <a:r>
              <a:rPr lang="tr-TR" sz="2800" b="1" dirty="0" smtClean="0">
                <a:solidFill>
                  <a:schemeClr val="tx2">
                    <a:lumMod val="10000"/>
                  </a:schemeClr>
                </a:solidFill>
              </a:rPr>
              <a:t>Sn. Şahin Aydemir</a:t>
            </a:r>
            <a:br>
              <a:rPr lang="tr-TR" sz="2800" b="1" dirty="0" smtClean="0">
                <a:solidFill>
                  <a:schemeClr val="tx2">
                    <a:lumMod val="10000"/>
                  </a:schemeClr>
                </a:solidFill>
              </a:rPr>
            </a:br>
            <a:r>
              <a:rPr lang="tr-TR" sz="2800" b="1" dirty="0" smtClean="0">
                <a:solidFill>
                  <a:schemeClr val="tx2">
                    <a:lumMod val="10000"/>
                  </a:schemeClr>
                </a:solidFill>
              </a:rPr>
              <a:t>Has Tavuk Genel Müdür</a:t>
            </a:r>
            <a:endParaRPr lang="tr-TR" sz="2800" b="1" dirty="0">
              <a:solidFill>
                <a:schemeClr val="tx2">
                  <a:lumMod val="10000"/>
                </a:schemeClr>
              </a:solidFill>
            </a:endParaRPr>
          </a:p>
        </p:txBody>
      </p:sp>
    </p:spTree>
    <p:extLst>
      <p:ext uri="{BB962C8B-B14F-4D97-AF65-F5344CB8AC3E}">
        <p14:creationId xmlns:p14="http://schemas.microsoft.com/office/powerpoint/2010/main" val="551746873"/>
      </p:ext>
    </p:extLst>
  </p:cSld>
  <p:clrMapOvr>
    <a:masterClrMapping/>
  </p:clrMapOvr>
  <p:transition spd="slow" advClick="0" advTm="1000">
    <p:random/>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8269705" cy="6202279"/>
          </a:xfrm>
          <a:prstGeom prst="rect">
            <a:avLst/>
          </a:prstGeom>
        </p:spPr>
      </p:pic>
      <p:sp>
        <p:nvSpPr>
          <p:cNvPr id="3" name="Unvan 2"/>
          <p:cNvSpPr>
            <a:spLocks noGrp="1"/>
          </p:cNvSpPr>
          <p:nvPr>
            <p:ph type="title"/>
          </p:nvPr>
        </p:nvSpPr>
        <p:spPr>
          <a:xfrm>
            <a:off x="481262" y="6202279"/>
            <a:ext cx="10355179" cy="499562"/>
          </a:xfrm>
        </p:spPr>
        <p:txBody>
          <a:bodyPr>
            <a:normAutofit/>
          </a:bodyPr>
          <a:lstStyle/>
          <a:p>
            <a:pPr algn="ctr"/>
            <a:r>
              <a:rPr lang="tr-TR" sz="2800" b="1" dirty="0" smtClean="0">
                <a:solidFill>
                  <a:schemeClr val="tx2">
                    <a:lumMod val="10000"/>
                  </a:schemeClr>
                </a:solidFill>
              </a:rPr>
              <a:t>Sn. Bülent Ayva </a:t>
            </a:r>
            <a:endParaRPr lang="tr-TR" sz="2800" b="1" dirty="0">
              <a:solidFill>
                <a:schemeClr val="tx2">
                  <a:lumMod val="10000"/>
                </a:schemeClr>
              </a:solidFill>
            </a:endParaRPr>
          </a:p>
        </p:txBody>
      </p:sp>
    </p:spTree>
    <p:extLst>
      <p:ext uri="{BB962C8B-B14F-4D97-AF65-F5344CB8AC3E}">
        <p14:creationId xmlns:p14="http://schemas.microsoft.com/office/powerpoint/2010/main" val="2918680974"/>
      </p:ext>
    </p:extLst>
  </p:cSld>
  <p:clrMapOvr>
    <a:masterClrMapping/>
  </p:clrMapOvr>
  <p:transition spd="slow" advClick="0" advTm="1000">
    <p:random/>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657625" y="5216348"/>
            <a:ext cx="10515600" cy="1325563"/>
          </a:xfrm>
        </p:spPr>
        <p:txBody>
          <a:bodyPr>
            <a:normAutofit/>
          </a:bodyPr>
          <a:lstStyle/>
          <a:p>
            <a:pPr algn="ctr"/>
            <a:r>
              <a:rPr lang="tr-TR" sz="3600" b="1" dirty="0" smtClean="0">
                <a:solidFill>
                  <a:schemeClr val="bg1"/>
                </a:solidFill>
              </a:rPr>
              <a:t>Sn. Hikmet </a:t>
            </a:r>
            <a:r>
              <a:rPr lang="tr-TR" sz="3600" b="1" dirty="0" err="1" smtClean="0">
                <a:solidFill>
                  <a:schemeClr val="bg1"/>
                </a:solidFill>
              </a:rPr>
              <a:t>Geneci</a:t>
            </a:r>
            <a:endParaRPr lang="tr-TR" sz="3600" b="1" dirty="0">
              <a:solidFill>
                <a:schemeClr val="bg1"/>
              </a:solidFil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625" y="134911"/>
            <a:ext cx="10442836" cy="5396459"/>
          </a:xfrm>
          <a:prstGeom prst="rect">
            <a:avLst/>
          </a:prstGeom>
        </p:spPr>
      </p:pic>
    </p:spTree>
    <p:extLst>
      <p:ext uri="{BB962C8B-B14F-4D97-AF65-F5344CB8AC3E}">
        <p14:creationId xmlns:p14="http://schemas.microsoft.com/office/powerpoint/2010/main" val="1648483751"/>
      </p:ext>
    </p:extLst>
  </p:cSld>
  <p:clrMapOvr>
    <a:masterClrMapping/>
  </p:clrMapOvr>
  <p:transition spd="slow" advClick="0" advTm="1000">
    <p:random/>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986587" y="300789"/>
            <a:ext cx="10226845" cy="5823285"/>
          </a:xfrm>
        </p:spPr>
        <p:txBody>
          <a:bodyPr>
            <a:noAutofit/>
          </a:bodyPr>
          <a:lstStyle/>
          <a:p>
            <a:r>
              <a:rPr lang="tr-TR" sz="2000" b="1" dirty="0">
                <a:solidFill>
                  <a:schemeClr val="bg1"/>
                </a:solidFill>
              </a:rPr>
              <a:t>Nalan İnci                                                                     </a:t>
            </a:r>
            <a:r>
              <a:rPr lang="tr-TR" sz="2000" b="1" dirty="0" smtClean="0">
                <a:solidFill>
                  <a:schemeClr val="bg1"/>
                </a:solidFill>
              </a:rPr>
              <a:t>Hakan </a:t>
            </a:r>
            <a:r>
              <a:rPr lang="tr-TR" sz="2000" b="1" dirty="0">
                <a:solidFill>
                  <a:schemeClr val="bg1"/>
                </a:solidFill>
              </a:rPr>
              <a:t>Özkara </a:t>
            </a:r>
            <a:br>
              <a:rPr lang="tr-TR" sz="2000" b="1" dirty="0">
                <a:solidFill>
                  <a:schemeClr val="bg1"/>
                </a:solidFill>
              </a:rPr>
            </a:br>
            <a:r>
              <a:rPr lang="tr-TR" sz="2000" b="1" dirty="0">
                <a:solidFill>
                  <a:schemeClr val="bg1"/>
                </a:solidFill>
              </a:rPr>
              <a:t>Hikmet </a:t>
            </a:r>
            <a:r>
              <a:rPr lang="tr-TR" sz="2000" b="1" dirty="0" err="1">
                <a:solidFill>
                  <a:schemeClr val="bg1"/>
                </a:solidFill>
              </a:rPr>
              <a:t>Geneci</a:t>
            </a:r>
            <a:r>
              <a:rPr lang="tr-TR" sz="2000" b="1" dirty="0">
                <a:solidFill>
                  <a:schemeClr val="bg1"/>
                </a:solidFill>
              </a:rPr>
              <a:t>                                                            </a:t>
            </a:r>
            <a:r>
              <a:rPr lang="tr-TR" sz="2000" b="1" dirty="0" smtClean="0">
                <a:solidFill>
                  <a:schemeClr val="bg1"/>
                </a:solidFill>
              </a:rPr>
              <a:t> Adil </a:t>
            </a:r>
            <a:r>
              <a:rPr lang="tr-TR" sz="2000" b="1" dirty="0" err="1">
                <a:solidFill>
                  <a:schemeClr val="bg1"/>
                </a:solidFill>
              </a:rPr>
              <a:t>Kapucu</a:t>
            </a:r>
            <a:r>
              <a:rPr lang="tr-TR" sz="2000" b="1" dirty="0">
                <a:solidFill>
                  <a:schemeClr val="bg1"/>
                </a:solidFill>
              </a:rPr>
              <a:t/>
            </a:r>
            <a:br>
              <a:rPr lang="tr-TR" sz="2000" b="1" dirty="0">
                <a:solidFill>
                  <a:schemeClr val="bg1"/>
                </a:solidFill>
              </a:rPr>
            </a:br>
            <a:r>
              <a:rPr lang="tr-TR" sz="2000" b="1" dirty="0">
                <a:solidFill>
                  <a:schemeClr val="bg1"/>
                </a:solidFill>
              </a:rPr>
              <a:t>Enes Kara                                                                      </a:t>
            </a:r>
            <a:r>
              <a:rPr lang="tr-TR" sz="2000" b="1" dirty="0" smtClean="0">
                <a:solidFill>
                  <a:schemeClr val="bg1"/>
                </a:solidFill>
              </a:rPr>
              <a:t>Mehmet </a:t>
            </a:r>
            <a:r>
              <a:rPr lang="tr-TR" sz="2000" b="1" dirty="0">
                <a:solidFill>
                  <a:schemeClr val="bg1"/>
                </a:solidFill>
              </a:rPr>
              <a:t>Topal</a:t>
            </a:r>
            <a:br>
              <a:rPr lang="tr-TR" sz="2000" b="1" dirty="0">
                <a:solidFill>
                  <a:schemeClr val="bg1"/>
                </a:solidFill>
              </a:rPr>
            </a:br>
            <a:r>
              <a:rPr lang="tr-TR" sz="2000" b="1" dirty="0">
                <a:solidFill>
                  <a:schemeClr val="bg1"/>
                </a:solidFill>
              </a:rPr>
              <a:t>Yunus İnci                                                                     </a:t>
            </a:r>
            <a:r>
              <a:rPr lang="tr-TR" sz="2000" b="1" dirty="0" smtClean="0">
                <a:solidFill>
                  <a:schemeClr val="bg1"/>
                </a:solidFill>
              </a:rPr>
              <a:t>Bülent </a:t>
            </a:r>
            <a:r>
              <a:rPr lang="tr-TR" sz="2000" b="1" dirty="0" err="1">
                <a:solidFill>
                  <a:schemeClr val="bg1"/>
                </a:solidFill>
              </a:rPr>
              <a:t>Maşaoğlu</a:t>
            </a:r>
            <a:r>
              <a:rPr lang="tr-TR" sz="2000" b="1" dirty="0">
                <a:solidFill>
                  <a:schemeClr val="bg1"/>
                </a:solidFill>
              </a:rPr>
              <a:t/>
            </a:r>
            <a:br>
              <a:rPr lang="tr-TR" sz="2000" b="1" dirty="0">
                <a:solidFill>
                  <a:schemeClr val="bg1"/>
                </a:solidFill>
              </a:rPr>
            </a:br>
            <a:r>
              <a:rPr lang="tr-TR" sz="2000" b="1" dirty="0">
                <a:solidFill>
                  <a:schemeClr val="bg1"/>
                </a:solidFill>
              </a:rPr>
              <a:t>İlhami Ünlüoğlu                                                           </a:t>
            </a:r>
            <a:r>
              <a:rPr lang="tr-TR" sz="2000" b="1" dirty="0" smtClean="0">
                <a:solidFill>
                  <a:schemeClr val="bg1"/>
                </a:solidFill>
              </a:rPr>
              <a:t>M</a:t>
            </a:r>
            <a:r>
              <a:rPr lang="tr-TR" sz="2000" b="1" dirty="0">
                <a:solidFill>
                  <a:schemeClr val="bg1"/>
                </a:solidFill>
              </a:rPr>
              <a:t>. Süleyman Ekşi</a:t>
            </a:r>
            <a:br>
              <a:rPr lang="tr-TR" sz="2000" b="1" dirty="0">
                <a:solidFill>
                  <a:schemeClr val="bg1"/>
                </a:solidFill>
              </a:rPr>
            </a:br>
            <a:r>
              <a:rPr lang="tr-TR" sz="2000" b="1" dirty="0">
                <a:solidFill>
                  <a:schemeClr val="bg1"/>
                </a:solidFill>
              </a:rPr>
              <a:t>Hikmet </a:t>
            </a:r>
            <a:r>
              <a:rPr lang="tr-TR" sz="2000" b="1" dirty="0" err="1">
                <a:solidFill>
                  <a:schemeClr val="bg1"/>
                </a:solidFill>
              </a:rPr>
              <a:t>Şakar</a:t>
            </a:r>
            <a:r>
              <a:rPr lang="tr-TR" sz="2000" b="1" dirty="0">
                <a:solidFill>
                  <a:schemeClr val="bg1"/>
                </a:solidFill>
              </a:rPr>
              <a:t>                                                                </a:t>
            </a:r>
            <a:r>
              <a:rPr lang="tr-TR" sz="2000" b="1" dirty="0" smtClean="0">
                <a:solidFill>
                  <a:schemeClr val="bg1"/>
                </a:solidFill>
              </a:rPr>
              <a:t>Gürbüz </a:t>
            </a:r>
            <a:r>
              <a:rPr lang="tr-TR" sz="2000" b="1" dirty="0">
                <a:solidFill>
                  <a:schemeClr val="bg1"/>
                </a:solidFill>
              </a:rPr>
              <a:t>Özkaya</a:t>
            </a:r>
            <a:br>
              <a:rPr lang="tr-TR" sz="2000" b="1" dirty="0">
                <a:solidFill>
                  <a:schemeClr val="bg1"/>
                </a:solidFill>
              </a:rPr>
            </a:br>
            <a:r>
              <a:rPr lang="tr-TR" sz="2000" b="1" dirty="0">
                <a:solidFill>
                  <a:schemeClr val="bg1"/>
                </a:solidFill>
              </a:rPr>
              <a:t>Semih </a:t>
            </a:r>
            <a:r>
              <a:rPr lang="tr-TR" sz="2000" b="1" dirty="0" err="1">
                <a:solidFill>
                  <a:schemeClr val="bg1"/>
                </a:solidFill>
              </a:rPr>
              <a:t>Şakar</a:t>
            </a:r>
            <a:r>
              <a:rPr lang="tr-TR" sz="2000" b="1" dirty="0">
                <a:solidFill>
                  <a:schemeClr val="bg1"/>
                </a:solidFill>
              </a:rPr>
              <a:t>                                                                  </a:t>
            </a:r>
            <a:r>
              <a:rPr lang="tr-TR" sz="2000" b="1" dirty="0" smtClean="0">
                <a:solidFill>
                  <a:schemeClr val="bg1"/>
                </a:solidFill>
              </a:rPr>
              <a:t>Samet </a:t>
            </a:r>
            <a:r>
              <a:rPr lang="tr-TR" sz="2000" b="1" dirty="0">
                <a:solidFill>
                  <a:schemeClr val="bg1"/>
                </a:solidFill>
              </a:rPr>
              <a:t>Özkaya</a:t>
            </a:r>
            <a:br>
              <a:rPr lang="tr-TR" sz="2000" b="1" dirty="0">
                <a:solidFill>
                  <a:schemeClr val="bg1"/>
                </a:solidFill>
              </a:rPr>
            </a:br>
            <a:r>
              <a:rPr lang="tr-TR" sz="2000" b="1" dirty="0">
                <a:solidFill>
                  <a:schemeClr val="bg1"/>
                </a:solidFill>
              </a:rPr>
              <a:t>Zeki Halit Şengel                                                           </a:t>
            </a:r>
            <a:r>
              <a:rPr lang="tr-TR" sz="2000" b="1" dirty="0" smtClean="0">
                <a:solidFill>
                  <a:schemeClr val="bg1"/>
                </a:solidFill>
              </a:rPr>
              <a:t>Ahmet </a:t>
            </a:r>
            <a:r>
              <a:rPr lang="tr-TR" sz="2000" b="1" dirty="0">
                <a:solidFill>
                  <a:schemeClr val="bg1"/>
                </a:solidFill>
              </a:rPr>
              <a:t>Kuzu </a:t>
            </a:r>
            <a:br>
              <a:rPr lang="tr-TR" sz="2000" b="1" dirty="0">
                <a:solidFill>
                  <a:schemeClr val="bg1"/>
                </a:solidFill>
              </a:rPr>
            </a:br>
            <a:r>
              <a:rPr lang="tr-TR" sz="2000" b="1" dirty="0">
                <a:solidFill>
                  <a:schemeClr val="bg1"/>
                </a:solidFill>
              </a:rPr>
              <a:t>Elif Şengel                                                                      </a:t>
            </a:r>
            <a:r>
              <a:rPr lang="tr-TR" sz="2000" b="1" dirty="0" smtClean="0">
                <a:solidFill>
                  <a:schemeClr val="bg1"/>
                </a:solidFill>
              </a:rPr>
              <a:t>Tülay </a:t>
            </a:r>
            <a:r>
              <a:rPr lang="tr-TR" sz="2000" b="1" dirty="0">
                <a:solidFill>
                  <a:schemeClr val="bg1"/>
                </a:solidFill>
              </a:rPr>
              <a:t>Kılıçaslan</a:t>
            </a:r>
            <a:br>
              <a:rPr lang="tr-TR" sz="2000" b="1" dirty="0">
                <a:solidFill>
                  <a:schemeClr val="bg1"/>
                </a:solidFill>
              </a:rPr>
            </a:br>
            <a:r>
              <a:rPr lang="tr-TR" sz="2000" b="1" dirty="0">
                <a:solidFill>
                  <a:schemeClr val="bg1"/>
                </a:solidFill>
              </a:rPr>
              <a:t>Elif Besler </a:t>
            </a:r>
            <a:r>
              <a:rPr lang="tr-TR" sz="2000" b="1" dirty="0" err="1">
                <a:solidFill>
                  <a:schemeClr val="bg1"/>
                </a:solidFill>
              </a:rPr>
              <a:t>Niğdelioğlu</a:t>
            </a:r>
            <a:r>
              <a:rPr lang="tr-TR" sz="2000" b="1" dirty="0">
                <a:solidFill>
                  <a:schemeClr val="bg1"/>
                </a:solidFill>
              </a:rPr>
              <a:t>                                                  </a:t>
            </a:r>
            <a:r>
              <a:rPr lang="tr-TR" sz="2000" b="1" dirty="0" smtClean="0">
                <a:solidFill>
                  <a:schemeClr val="bg1"/>
                </a:solidFill>
              </a:rPr>
              <a:t>Serkan </a:t>
            </a:r>
            <a:r>
              <a:rPr lang="tr-TR" sz="2000" b="1" dirty="0">
                <a:solidFill>
                  <a:schemeClr val="bg1"/>
                </a:solidFill>
              </a:rPr>
              <a:t>Fındık</a:t>
            </a:r>
            <a:br>
              <a:rPr lang="tr-TR" sz="2000" b="1" dirty="0">
                <a:solidFill>
                  <a:schemeClr val="bg1"/>
                </a:solidFill>
              </a:rPr>
            </a:br>
            <a:r>
              <a:rPr lang="tr-TR" sz="2000" b="1" dirty="0">
                <a:solidFill>
                  <a:schemeClr val="bg1"/>
                </a:solidFill>
              </a:rPr>
              <a:t>Evren Aydın                                                                   </a:t>
            </a:r>
            <a:r>
              <a:rPr lang="tr-TR" sz="2000" b="1" dirty="0" smtClean="0">
                <a:solidFill>
                  <a:schemeClr val="bg1"/>
                </a:solidFill>
              </a:rPr>
              <a:t> Süleyman </a:t>
            </a:r>
            <a:r>
              <a:rPr lang="tr-TR" sz="2000" b="1" dirty="0">
                <a:solidFill>
                  <a:schemeClr val="bg1"/>
                </a:solidFill>
              </a:rPr>
              <a:t>Ayva </a:t>
            </a:r>
            <a:r>
              <a:rPr lang="tr-TR" sz="2000" b="1" dirty="0" smtClean="0">
                <a:solidFill>
                  <a:schemeClr val="bg1"/>
                </a:solidFill>
              </a:rPr>
              <a:t/>
            </a:r>
            <a:br>
              <a:rPr lang="tr-TR" sz="2000" b="1" dirty="0" smtClean="0">
                <a:solidFill>
                  <a:schemeClr val="bg1"/>
                </a:solidFill>
              </a:rPr>
            </a:br>
            <a:r>
              <a:rPr lang="tr-TR" sz="2000" b="1" dirty="0" smtClean="0">
                <a:solidFill>
                  <a:schemeClr val="bg1"/>
                </a:solidFill>
              </a:rPr>
              <a:t>Şahin Gökdere                                                               Zehra </a:t>
            </a:r>
            <a:r>
              <a:rPr lang="tr-TR" sz="2000" b="1" dirty="0" err="1" smtClean="0">
                <a:solidFill>
                  <a:schemeClr val="bg1"/>
                </a:solidFill>
              </a:rPr>
              <a:t>Edizkan</a:t>
            </a:r>
            <a:r>
              <a:rPr lang="tr-TR" sz="2000" b="1" dirty="0" smtClean="0">
                <a:solidFill>
                  <a:schemeClr val="bg1"/>
                </a:solidFill>
              </a:rPr>
              <a:t> </a:t>
            </a:r>
            <a:br>
              <a:rPr lang="tr-TR" sz="2000" b="1" dirty="0" smtClean="0">
                <a:solidFill>
                  <a:schemeClr val="bg1"/>
                </a:solidFill>
              </a:rPr>
            </a:br>
            <a:r>
              <a:rPr lang="tr-TR" sz="2000" b="1" dirty="0" smtClean="0">
                <a:solidFill>
                  <a:schemeClr val="bg1"/>
                </a:solidFill>
              </a:rPr>
              <a:t>A. İskender Bayar                                                           İbrahim Kavalcı</a:t>
            </a:r>
            <a:br>
              <a:rPr lang="tr-TR" sz="2000" b="1" dirty="0" smtClean="0">
                <a:solidFill>
                  <a:schemeClr val="bg1"/>
                </a:solidFill>
              </a:rPr>
            </a:br>
            <a:r>
              <a:rPr lang="tr-TR" sz="2000" b="1" dirty="0" smtClean="0">
                <a:solidFill>
                  <a:schemeClr val="bg1"/>
                </a:solidFill>
              </a:rPr>
              <a:t>İsmail Sami Türkay                                                         Oğuz Türkay</a:t>
            </a:r>
            <a:br>
              <a:rPr lang="tr-TR" sz="2000" b="1" dirty="0" smtClean="0">
                <a:solidFill>
                  <a:schemeClr val="bg1"/>
                </a:solidFill>
              </a:rPr>
            </a:br>
            <a:r>
              <a:rPr lang="tr-TR" sz="2000" b="1" dirty="0" smtClean="0">
                <a:solidFill>
                  <a:schemeClr val="bg1"/>
                </a:solidFill>
              </a:rPr>
              <a:t>Göksel Ayva                                                                    Fatih Keskin</a:t>
            </a:r>
            <a:br>
              <a:rPr lang="tr-TR" sz="2000" b="1" dirty="0" smtClean="0">
                <a:solidFill>
                  <a:schemeClr val="bg1"/>
                </a:solidFill>
              </a:rPr>
            </a:br>
            <a:r>
              <a:rPr lang="tr-TR" sz="2000" b="1" dirty="0" smtClean="0">
                <a:solidFill>
                  <a:schemeClr val="bg1"/>
                </a:solidFill>
              </a:rPr>
              <a:t>Sait Coşkun Türkay                                                         Sevda </a:t>
            </a:r>
            <a:r>
              <a:rPr lang="tr-TR" sz="2000" b="1" dirty="0" err="1" smtClean="0">
                <a:solidFill>
                  <a:schemeClr val="bg1"/>
                </a:solidFill>
              </a:rPr>
              <a:t>Sarıkardeşoğlu</a:t>
            </a:r>
            <a:r>
              <a:rPr lang="tr-TR" sz="2000" b="1" dirty="0" smtClean="0">
                <a:solidFill>
                  <a:schemeClr val="bg1"/>
                </a:solidFill>
              </a:rPr>
              <a:t/>
            </a:r>
            <a:br>
              <a:rPr lang="tr-TR" sz="2000" b="1" dirty="0" smtClean="0">
                <a:solidFill>
                  <a:schemeClr val="bg1"/>
                </a:solidFill>
              </a:rPr>
            </a:br>
            <a:r>
              <a:rPr lang="tr-TR" sz="2000" b="1" dirty="0" smtClean="0">
                <a:solidFill>
                  <a:schemeClr val="bg1"/>
                </a:solidFill>
              </a:rPr>
              <a:t>Selin Dağlar                                                                     Niyazi </a:t>
            </a:r>
            <a:r>
              <a:rPr lang="tr-TR" sz="2000" b="1" dirty="0" err="1" smtClean="0">
                <a:solidFill>
                  <a:schemeClr val="bg1"/>
                </a:solidFill>
              </a:rPr>
              <a:t>Alkara</a:t>
            </a:r>
            <a:r>
              <a:rPr lang="tr-TR" sz="2000" b="1" dirty="0" smtClean="0">
                <a:solidFill>
                  <a:schemeClr val="bg1"/>
                </a:solidFill>
              </a:rPr>
              <a:t/>
            </a:r>
            <a:br>
              <a:rPr lang="tr-TR" sz="2000" b="1" dirty="0" smtClean="0">
                <a:solidFill>
                  <a:schemeClr val="bg1"/>
                </a:solidFill>
              </a:rPr>
            </a:br>
            <a:r>
              <a:rPr lang="tr-TR" sz="2000" b="1" dirty="0" smtClean="0">
                <a:solidFill>
                  <a:schemeClr val="bg1"/>
                </a:solidFill>
              </a:rPr>
              <a:t>Ahmet Rıfat Ekşi                                                              Reyhan Altan</a:t>
            </a:r>
            <a:br>
              <a:rPr lang="tr-TR" sz="2000" b="1" dirty="0" smtClean="0">
                <a:solidFill>
                  <a:schemeClr val="bg1"/>
                </a:solidFill>
              </a:rPr>
            </a:br>
            <a:r>
              <a:rPr lang="tr-TR" sz="2000" b="1" dirty="0">
                <a:solidFill>
                  <a:schemeClr val="bg1"/>
                </a:solidFill>
              </a:rPr>
              <a:t/>
            </a:r>
            <a:br>
              <a:rPr lang="tr-TR" sz="2000" b="1" dirty="0">
                <a:solidFill>
                  <a:schemeClr val="bg1"/>
                </a:solidFill>
              </a:rPr>
            </a:br>
            <a:endParaRPr lang="tr-TR" sz="2000" b="1" dirty="0">
              <a:solidFill>
                <a:schemeClr val="bg1"/>
              </a:solidFill>
            </a:endParaRPr>
          </a:p>
        </p:txBody>
      </p:sp>
    </p:spTree>
    <p:extLst>
      <p:ext uri="{BB962C8B-B14F-4D97-AF65-F5344CB8AC3E}">
        <p14:creationId xmlns:p14="http://schemas.microsoft.com/office/powerpoint/2010/main" val="3917542679"/>
      </p:ext>
    </p:extLst>
  </p:cSld>
  <p:clrMapOvr>
    <a:masterClrMapping/>
  </p:clrMapOvr>
  <p:transition spd="slow" advClick="0" advTm="1000">
    <p:random/>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2000">
              <a:schemeClr val="accent1">
                <a:lumMod val="45000"/>
                <a:lumOff val="55000"/>
              </a:schemeClr>
            </a:gs>
            <a:gs pos="3000">
              <a:schemeClr val="accent1">
                <a:lumMod val="45000"/>
                <a:lumOff val="55000"/>
              </a:schemeClr>
            </a:gs>
            <a:gs pos="100000">
              <a:schemeClr val="accent1">
                <a:lumMod val="50000"/>
              </a:schemeClr>
            </a:gs>
          </a:gsLst>
          <a:lin ang="540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033072" y="2163944"/>
            <a:ext cx="10515600" cy="2752830"/>
          </a:xfrm>
        </p:spPr>
        <p:txBody>
          <a:bodyPr>
            <a:normAutofit/>
          </a:bodyPr>
          <a:lstStyle/>
          <a:p>
            <a:pPr algn="ctr"/>
            <a:r>
              <a:rPr lang="tr-TR" sz="8800" b="1" dirty="0" smtClean="0"/>
              <a:t>ETKİNLİKLERİMİZ</a:t>
            </a:r>
            <a:endParaRPr lang="tr-TR" sz="8800" b="1" dirty="0"/>
          </a:p>
        </p:txBody>
      </p:sp>
    </p:spTree>
    <p:extLst>
      <p:ext uri="{BB962C8B-B14F-4D97-AF65-F5344CB8AC3E}">
        <p14:creationId xmlns:p14="http://schemas.microsoft.com/office/powerpoint/2010/main" val="1447357244"/>
      </p:ext>
    </p:extLst>
  </p:cSld>
  <p:clrMapOvr>
    <a:masterClrMapping/>
  </p:clrMapOvr>
  <p:transition spd="slow" advClick="0" advTm="1000">
    <p:random/>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943131" y="5864921"/>
            <a:ext cx="10389433" cy="847472"/>
          </a:xfrm>
        </p:spPr>
        <p:txBody>
          <a:bodyPr>
            <a:normAutofit/>
          </a:bodyPr>
          <a:lstStyle/>
          <a:p>
            <a:pPr algn="ctr"/>
            <a:r>
              <a:rPr lang="tr-TR" sz="3200" b="1" dirty="0" smtClean="0">
                <a:solidFill>
                  <a:schemeClr val="bg1"/>
                </a:solidFill>
              </a:rPr>
              <a:t>26 Haziran Genel Kurul Toplantısı</a:t>
            </a:r>
            <a:endParaRPr lang="tr-TR" sz="3200" b="1" dirty="0">
              <a:solidFill>
                <a:schemeClr val="bg1"/>
              </a:solidFil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8501" y="0"/>
            <a:ext cx="8204811" cy="5864921"/>
          </a:xfrm>
          <a:prstGeom prst="rect">
            <a:avLst/>
          </a:prstGeom>
        </p:spPr>
      </p:pic>
    </p:spTree>
    <p:extLst>
      <p:ext uri="{BB962C8B-B14F-4D97-AF65-F5344CB8AC3E}">
        <p14:creationId xmlns:p14="http://schemas.microsoft.com/office/powerpoint/2010/main" val="3897253585"/>
      </p:ext>
    </p:extLst>
  </p:cSld>
  <p:clrMapOvr>
    <a:masterClrMapping/>
  </p:clrMapOvr>
  <p:transition spd="slow" advClick="0" advTm="1000">
    <p:random/>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883170" y="5532437"/>
            <a:ext cx="10515600" cy="1325563"/>
          </a:xfrm>
        </p:spPr>
        <p:txBody>
          <a:bodyPr>
            <a:normAutofit/>
          </a:bodyPr>
          <a:lstStyle/>
          <a:p>
            <a:r>
              <a:rPr lang="tr-TR" sz="2800" b="1" dirty="0" smtClean="0">
                <a:solidFill>
                  <a:schemeClr val="bg1"/>
                </a:solidFill>
              </a:rPr>
              <a:t>Kurucu Başkanımız, Onursal Başkanımız genel kurulumuzda hitap ediyor</a:t>
            </a:r>
            <a:endParaRPr lang="tr-TR" sz="2800" b="1" dirty="0">
              <a:solidFill>
                <a:schemeClr val="bg1"/>
              </a:solidFil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3343" y="0"/>
            <a:ext cx="6712111" cy="5778708"/>
          </a:xfrm>
          <a:prstGeom prst="rect">
            <a:avLst/>
          </a:prstGeom>
        </p:spPr>
      </p:pic>
    </p:spTree>
    <p:extLst>
      <p:ext uri="{BB962C8B-B14F-4D97-AF65-F5344CB8AC3E}">
        <p14:creationId xmlns:p14="http://schemas.microsoft.com/office/powerpoint/2010/main" val="2705222911"/>
      </p:ext>
    </p:extLst>
  </p:cSld>
  <p:clrMapOvr>
    <a:masterClrMapping/>
  </p:clrMapOvr>
  <p:transition spd="slow" advClick="0" advTm="1000">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725" y="0"/>
            <a:ext cx="4856747" cy="6070934"/>
          </a:xfrm>
          <a:prstGeom prst="rect">
            <a:avLst/>
          </a:prstGeom>
        </p:spPr>
      </p:pic>
      <p:sp>
        <p:nvSpPr>
          <p:cNvPr id="3" name="Unvan 2"/>
          <p:cNvSpPr>
            <a:spLocks noGrp="1"/>
          </p:cNvSpPr>
          <p:nvPr>
            <p:ph type="title"/>
          </p:nvPr>
        </p:nvSpPr>
        <p:spPr>
          <a:xfrm>
            <a:off x="1588167" y="6070934"/>
            <a:ext cx="10114547" cy="668004"/>
          </a:xfrm>
        </p:spPr>
        <p:txBody>
          <a:bodyPr>
            <a:normAutofit fontScale="90000"/>
          </a:bodyPr>
          <a:lstStyle/>
          <a:p>
            <a:pPr algn="ctr"/>
            <a:r>
              <a:rPr lang="tr-TR" sz="2400" b="1" dirty="0" smtClean="0">
                <a:solidFill>
                  <a:schemeClr val="tx2">
                    <a:lumMod val="10000"/>
                  </a:schemeClr>
                </a:solidFill>
              </a:rPr>
              <a:t>Av. Mehmet </a:t>
            </a:r>
            <a:r>
              <a:rPr lang="tr-TR" sz="2400" b="1" dirty="0">
                <a:solidFill>
                  <a:schemeClr val="tx2">
                    <a:lumMod val="10000"/>
                  </a:schemeClr>
                </a:solidFill>
              </a:rPr>
              <a:t>İnci</a:t>
            </a:r>
            <a:br>
              <a:rPr lang="tr-TR" sz="2400" b="1" dirty="0">
                <a:solidFill>
                  <a:schemeClr val="tx2">
                    <a:lumMod val="10000"/>
                  </a:schemeClr>
                </a:solidFill>
              </a:rPr>
            </a:br>
            <a:r>
              <a:rPr lang="tr-TR" sz="2400" b="1" dirty="0">
                <a:solidFill>
                  <a:schemeClr val="tx2">
                    <a:lumMod val="10000"/>
                  </a:schemeClr>
                </a:solidFill>
              </a:rPr>
              <a:t>Vakfımızın eski başkanı</a:t>
            </a:r>
          </a:p>
        </p:txBody>
      </p:sp>
    </p:spTree>
    <p:extLst>
      <p:ext uri="{BB962C8B-B14F-4D97-AF65-F5344CB8AC3E}">
        <p14:creationId xmlns:p14="http://schemas.microsoft.com/office/powerpoint/2010/main" val="382457432"/>
      </p:ext>
    </p:extLst>
  </p:cSld>
  <p:clrMapOvr>
    <a:masterClrMapping/>
  </p:clrMapOvr>
  <p:transition spd="slow" advClick="0" advTm="1000">
    <p:random/>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532" y="0"/>
            <a:ext cx="8988396" cy="6716329"/>
          </a:xfrm>
          <a:prstGeom prst="rect">
            <a:avLst/>
          </a:prstGeom>
        </p:spPr>
      </p:pic>
    </p:spTree>
    <p:extLst>
      <p:ext uri="{BB962C8B-B14F-4D97-AF65-F5344CB8AC3E}">
        <p14:creationId xmlns:p14="http://schemas.microsoft.com/office/powerpoint/2010/main" val="2325564284"/>
      </p:ext>
    </p:extLst>
  </p:cSld>
  <p:clrMapOvr>
    <a:masterClrMapping/>
  </p:clrMapOvr>
  <p:transition spd="slow" advClick="0" advTm="1000">
    <p:random/>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8766" y="0"/>
            <a:ext cx="8361267" cy="6041036"/>
          </a:xfrm>
          <a:prstGeom prst="rect">
            <a:avLst/>
          </a:prstGeom>
        </p:spPr>
      </p:pic>
      <p:sp>
        <p:nvSpPr>
          <p:cNvPr id="3" name="Unvan 2"/>
          <p:cNvSpPr>
            <a:spLocks noGrp="1"/>
          </p:cNvSpPr>
          <p:nvPr>
            <p:ph type="title"/>
          </p:nvPr>
        </p:nvSpPr>
        <p:spPr>
          <a:xfrm>
            <a:off x="801599" y="5776574"/>
            <a:ext cx="10515600" cy="1325563"/>
          </a:xfrm>
        </p:spPr>
        <p:txBody>
          <a:bodyPr>
            <a:normAutofit/>
          </a:bodyPr>
          <a:lstStyle/>
          <a:p>
            <a:pPr algn="ctr"/>
            <a:r>
              <a:rPr lang="tr-TR" sz="2800" b="1" dirty="0" smtClean="0">
                <a:solidFill>
                  <a:schemeClr val="bg1"/>
                </a:solidFill>
              </a:rPr>
              <a:t>Yönetim Kurulu</a:t>
            </a:r>
            <a:endParaRPr lang="tr-TR" sz="2800" b="1" dirty="0">
              <a:solidFill>
                <a:schemeClr val="bg1"/>
              </a:solidFill>
            </a:endParaRPr>
          </a:p>
        </p:txBody>
      </p:sp>
    </p:spTree>
    <p:extLst>
      <p:ext uri="{BB962C8B-B14F-4D97-AF65-F5344CB8AC3E}">
        <p14:creationId xmlns:p14="http://schemas.microsoft.com/office/powerpoint/2010/main" val="41159756"/>
      </p:ext>
    </p:extLst>
  </p:cSld>
  <p:clrMapOvr>
    <a:masterClrMapping/>
  </p:clrMapOvr>
  <p:transition spd="slow" advClick="0" advTm="1000">
    <p:random/>
  </p:transition>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8127" y="-30330"/>
            <a:ext cx="8357937" cy="6268453"/>
          </a:xfrm>
          <a:prstGeom prst="rect">
            <a:avLst/>
          </a:prstGeom>
        </p:spPr>
      </p:pic>
      <p:sp>
        <p:nvSpPr>
          <p:cNvPr id="3" name="Unvan 2"/>
          <p:cNvSpPr>
            <a:spLocks noGrp="1"/>
          </p:cNvSpPr>
          <p:nvPr>
            <p:ph type="title"/>
          </p:nvPr>
        </p:nvSpPr>
        <p:spPr>
          <a:xfrm>
            <a:off x="673767" y="6238123"/>
            <a:ext cx="10234863" cy="619877"/>
          </a:xfrm>
        </p:spPr>
        <p:txBody>
          <a:bodyPr>
            <a:normAutofit/>
          </a:bodyPr>
          <a:lstStyle/>
          <a:p>
            <a:pPr algn="ctr"/>
            <a:r>
              <a:rPr lang="tr-TR" sz="3200" b="1" dirty="0" smtClean="0">
                <a:solidFill>
                  <a:schemeClr val="tx2">
                    <a:lumMod val="10000"/>
                  </a:schemeClr>
                </a:solidFill>
              </a:rPr>
              <a:t>SEV Muzaffer Demir Anadolu Lisesi Ziyaretimiz</a:t>
            </a:r>
            <a:endParaRPr lang="tr-TR" sz="3200" b="1" dirty="0">
              <a:solidFill>
                <a:schemeClr val="tx2">
                  <a:lumMod val="10000"/>
                </a:schemeClr>
              </a:solidFill>
            </a:endParaRPr>
          </a:p>
        </p:txBody>
      </p:sp>
    </p:spTree>
    <p:extLst>
      <p:ext uri="{BB962C8B-B14F-4D97-AF65-F5344CB8AC3E}">
        <p14:creationId xmlns:p14="http://schemas.microsoft.com/office/powerpoint/2010/main" val="2494541068"/>
      </p:ext>
    </p:extLst>
  </p:cSld>
  <p:clrMapOvr>
    <a:masterClrMapping/>
  </p:clrMapOvr>
  <p:transition spd="slow" advClick="0" advTm="1000">
    <p:random/>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24" y="0"/>
            <a:ext cx="9144000" cy="6858000"/>
          </a:xfrm>
          <a:prstGeom prst="rect">
            <a:avLst/>
          </a:prstGeom>
        </p:spPr>
      </p:pic>
    </p:spTree>
    <p:extLst>
      <p:ext uri="{BB962C8B-B14F-4D97-AF65-F5344CB8AC3E}">
        <p14:creationId xmlns:p14="http://schemas.microsoft.com/office/powerpoint/2010/main" val="3619133520"/>
      </p:ext>
    </p:extLst>
  </p:cSld>
  <p:clrMapOvr>
    <a:masterClrMapping/>
  </p:clrMapOvr>
  <p:transition spd="slow" advClick="0" advTm="1000">
    <p:random/>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06125" cy="6858000"/>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6204" y="0"/>
            <a:ext cx="6680616" cy="6858000"/>
          </a:xfrm>
          <a:prstGeom prst="rect">
            <a:avLst/>
          </a:prstGeom>
        </p:spPr>
      </p:pic>
    </p:spTree>
    <p:extLst>
      <p:ext uri="{BB962C8B-B14F-4D97-AF65-F5344CB8AC3E}">
        <p14:creationId xmlns:p14="http://schemas.microsoft.com/office/powerpoint/2010/main" val="3800340006"/>
      </p:ext>
    </p:extLst>
  </p:cSld>
  <p:clrMapOvr>
    <a:masterClrMapping/>
  </p:clrMapOvr>
  <p:transition spd="slow" advClick="0" advTm="1000">
    <p:random/>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968" y="0"/>
            <a:ext cx="9049062" cy="6786797"/>
          </a:xfrm>
          <a:prstGeom prst="rect">
            <a:avLst/>
          </a:prstGeom>
        </p:spPr>
      </p:pic>
    </p:spTree>
    <p:extLst>
      <p:ext uri="{BB962C8B-B14F-4D97-AF65-F5344CB8AC3E}">
        <p14:creationId xmlns:p14="http://schemas.microsoft.com/office/powerpoint/2010/main" val="3494347279"/>
      </p:ext>
    </p:extLst>
  </p:cSld>
  <p:clrMapOvr>
    <a:masterClrMapping/>
  </p:clrMapOvr>
  <p:transition spd="slow" advClick="0" advTm="1000">
    <p:random/>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168" y="164891"/>
            <a:ext cx="9731624" cy="6467475"/>
          </a:xfrm>
          <a:prstGeom prst="rect">
            <a:avLst/>
          </a:prstGeom>
        </p:spPr>
      </p:pic>
    </p:spTree>
    <p:extLst>
      <p:ext uri="{BB962C8B-B14F-4D97-AF65-F5344CB8AC3E}">
        <p14:creationId xmlns:p14="http://schemas.microsoft.com/office/powerpoint/2010/main" val="3788170529"/>
      </p:ext>
    </p:extLst>
  </p:cSld>
  <p:clrMapOvr>
    <a:masterClrMapping/>
  </p:clrMapOvr>
  <p:transition spd="slow" advClick="0" advTm="1000">
    <p:random/>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90525"/>
            <a:ext cx="9144000" cy="6076950"/>
          </a:xfrm>
          <a:prstGeom prst="rect">
            <a:avLst/>
          </a:prstGeom>
        </p:spPr>
      </p:pic>
    </p:spTree>
    <p:extLst>
      <p:ext uri="{BB962C8B-B14F-4D97-AF65-F5344CB8AC3E}">
        <p14:creationId xmlns:p14="http://schemas.microsoft.com/office/powerpoint/2010/main" val="1601528188"/>
      </p:ext>
    </p:extLst>
  </p:cSld>
  <p:clrMapOvr>
    <a:masterClrMapping/>
  </p:clrMapOvr>
  <p:transition spd="slow" advClick="0" advTm="1000">
    <p:rand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199" y="0"/>
            <a:ext cx="10040471" cy="6858000"/>
          </a:xfrm>
          <a:prstGeom prst="rect">
            <a:avLst/>
          </a:prstGeom>
        </p:spPr>
      </p:pic>
    </p:spTree>
    <p:extLst>
      <p:ext uri="{BB962C8B-B14F-4D97-AF65-F5344CB8AC3E}">
        <p14:creationId xmlns:p14="http://schemas.microsoft.com/office/powerpoint/2010/main" val="1253000788"/>
      </p:ext>
    </p:extLst>
  </p:cSld>
  <p:clrMapOvr>
    <a:masterClrMapping/>
  </p:clrMapOvr>
  <p:transition spd="slow" advClick="0" advTm="1000">
    <p:random/>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588078571"/>
      </p:ext>
    </p:extLst>
  </p:cSld>
  <p:clrMapOvr>
    <a:masterClrMapping/>
  </p:clrMapOvr>
  <p:transition spd="slow" advClick="0" advTm="1000">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3" name="Unvan 2"/>
          <p:cNvSpPr>
            <a:spLocks noGrp="1"/>
          </p:cNvSpPr>
          <p:nvPr>
            <p:ph type="title"/>
          </p:nvPr>
        </p:nvSpPr>
        <p:spPr>
          <a:xfrm>
            <a:off x="838200" y="5266908"/>
            <a:ext cx="10515600" cy="1325563"/>
          </a:xfrm>
        </p:spPr>
        <p:txBody>
          <a:bodyPr>
            <a:normAutofit/>
          </a:bodyPr>
          <a:lstStyle/>
          <a:p>
            <a:pPr algn="ctr"/>
            <a:r>
              <a:rPr lang="tr-TR" sz="3200" b="1" dirty="0" smtClean="0">
                <a:solidFill>
                  <a:schemeClr val="tx2">
                    <a:lumMod val="10000"/>
                  </a:schemeClr>
                </a:solidFill>
              </a:rPr>
              <a:t>Av</a:t>
            </a:r>
            <a:r>
              <a:rPr lang="tr-TR" sz="3200" b="1" dirty="0">
                <a:solidFill>
                  <a:schemeClr val="tx2">
                    <a:lumMod val="10000"/>
                  </a:schemeClr>
                </a:solidFill>
              </a:rPr>
              <a:t>. Zihni ÇALIŞKAN</a:t>
            </a:r>
            <a:br>
              <a:rPr lang="tr-TR" sz="3200" b="1" dirty="0">
                <a:solidFill>
                  <a:schemeClr val="tx2">
                    <a:lumMod val="10000"/>
                  </a:schemeClr>
                </a:solidFill>
              </a:rPr>
            </a:br>
            <a:r>
              <a:rPr lang="tr-TR" sz="3200" b="1" dirty="0">
                <a:solidFill>
                  <a:schemeClr val="tx2">
                    <a:lumMod val="10000"/>
                  </a:schemeClr>
                </a:solidFill>
              </a:rPr>
              <a:t>Ak Parti İl Başkanı</a:t>
            </a:r>
          </a:p>
        </p:txBody>
      </p:sp>
    </p:spTree>
    <p:extLst>
      <p:ext uri="{BB962C8B-B14F-4D97-AF65-F5344CB8AC3E}">
        <p14:creationId xmlns:p14="http://schemas.microsoft.com/office/powerpoint/2010/main" val="332731103"/>
      </p:ext>
    </p:extLst>
  </p:cSld>
  <p:clrMapOvr>
    <a:masterClrMapping/>
  </p:clrMapOvr>
  <p:transition spd="slow" advClick="0" advTm="1000">
    <p:random/>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90525"/>
            <a:ext cx="9144000" cy="6076950"/>
          </a:xfrm>
          <a:prstGeom prst="rect">
            <a:avLst/>
          </a:prstGeom>
        </p:spPr>
      </p:pic>
    </p:spTree>
    <p:extLst>
      <p:ext uri="{BB962C8B-B14F-4D97-AF65-F5344CB8AC3E}">
        <p14:creationId xmlns:p14="http://schemas.microsoft.com/office/powerpoint/2010/main" val="313023081"/>
      </p:ext>
    </p:extLst>
  </p:cSld>
  <p:clrMapOvr>
    <a:masterClrMapping/>
  </p:clrMapOvr>
  <p:transition spd="slow" advClick="0" advTm="1000">
    <p:random/>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189775954"/>
      </p:ext>
    </p:extLst>
  </p:cSld>
  <p:clrMapOvr>
    <a:masterClrMapping/>
  </p:clrMapOvr>
  <p:transition spd="slow" advClick="0" advTm="1000">
    <p:random/>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853" y="409074"/>
            <a:ext cx="5502442" cy="5895474"/>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9346" y="409074"/>
            <a:ext cx="5109411" cy="5895474"/>
          </a:xfrm>
          <a:prstGeom prst="rect">
            <a:avLst/>
          </a:prstGeom>
        </p:spPr>
      </p:pic>
      <p:sp>
        <p:nvSpPr>
          <p:cNvPr id="4" name="Unvan 3"/>
          <p:cNvSpPr>
            <a:spLocks noGrp="1"/>
          </p:cNvSpPr>
          <p:nvPr>
            <p:ph type="title"/>
          </p:nvPr>
        </p:nvSpPr>
        <p:spPr>
          <a:xfrm>
            <a:off x="855590" y="5910464"/>
            <a:ext cx="10515600" cy="1325563"/>
          </a:xfrm>
        </p:spPr>
        <p:txBody>
          <a:bodyPr>
            <a:normAutofit/>
          </a:bodyPr>
          <a:lstStyle/>
          <a:p>
            <a:pPr algn="ctr"/>
            <a:r>
              <a:rPr lang="tr-TR" sz="3200" b="1" dirty="0" smtClean="0"/>
              <a:t>RAMAZAN ETKİNLİĞİMİZ</a:t>
            </a:r>
            <a:endParaRPr lang="tr-TR" sz="3200" b="1" dirty="0"/>
          </a:p>
        </p:txBody>
      </p:sp>
    </p:spTree>
    <p:extLst>
      <p:ext uri="{BB962C8B-B14F-4D97-AF65-F5344CB8AC3E}">
        <p14:creationId xmlns:p14="http://schemas.microsoft.com/office/powerpoint/2010/main" val="531156317"/>
      </p:ext>
    </p:extLst>
  </p:cSld>
  <p:clrMapOvr>
    <a:masterClrMapping/>
  </p:clrMapOvr>
  <p:transition spd="slow" advClick="0" advTm="1000">
    <p:random/>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751" y="0"/>
            <a:ext cx="10208301" cy="6115721"/>
          </a:xfrm>
          <a:prstGeom prst="rect">
            <a:avLst/>
          </a:prstGeom>
        </p:spPr>
      </p:pic>
      <p:sp>
        <p:nvSpPr>
          <p:cNvPr id="4" name="Unvan 3"/>
          <p:cNvSpPr>
            <a:spLocks noGrp="1"/>
          </p:cNvSpPr>
          <p:nvPr>
            <p:ph type="title"/>
          </p:nvPr>
        </p:nvSpPr>
        <p:spPr>
          <a:xfrm>
            <a:off x="1347866" y="6340839"/>
            <a:ext cx="9370102" cy="326318"/>
          </a:xfrm>
        </p:spPr>
        <p:txBody>
          <a:bodyPr>
            <a:normAutofit fontScale="90000"/>
          </a:bodyPr>
          <a:lstStyle/>
          <a:p>
            <a:pPr algn="ctr"/>
            <a:r>
              <a:rPr lang="tr-TR" sz="2800" b="1" dirty="0" smtClean="0">
                <a:solidFill>
                  <a:schemeClr val="tx2">
                    <a:lumMod val="10000"/>
                  </a:schemeClr>
                </a:solidFill>
              </a:rPr>
              <a:t>Alişan </a:t>
            </a:r>
            <a:r>
              <a:rPr lang="tr-TR" sz="2800" b="1" dirty="0" err="1" smtClean="0">
                <a:solidFill>
                  <a:schemeClr val="tx2">
                    <a:lumMod val="10000"/>
                  </a:schemeClr>
                </a:solidFill>
              </a:rPr>
              <a:t>Kapaklıkaya</a:t>
            </a:r>
            <a:r>
              <a:rPr lang="tr-TR" sz="2800" b="1" dirty="0" smtClean="0">
                <a:solidFill>
                  <a:schemeClr val="tx2">
                    <a:lumMod val="10000"/>
                  </a:schemeClr>
                </a:solidFill>
              </a:rPr>
              <a:t/>
            </a:r>
            <a:br>
              <a:rPr lang="tr-TR" sz="2800" b="1" dirty="0" smtClean="0">
                <a:solidFill>
                  <a:schemeClr val="tx2">
                    <a:lumMod val="10000"/>
                  </a:schemeClr>
                </a:solidFill>
              </a:rPr>
            </a:br>
            <a:r>
              <a:rPr lang="tr-TR" sz="2800" b="1" dirty="0" smtClean="0">
                <a:solidFill>
                  <a:schemeClr val="tx2">
                    <a:lumMod val="10000"/>
                  </a:schemeClr>
                </a:solidFill>
              </a:rPr>
              <a:t>Aile İçi İletişim Semineri</a:t>
            </a:r>
            <a:endParaRPr lang="tr-TR" sz="2800" b="1" dirty="0">
              <a:solidFill>
                <a:schemeClr val="tx2">
                  <a:lumMod val="10000"/>
                </a:schemeClr>
              </a:solidFill>
            </a:endParaRPr>
          </a:p>
        </p:txBody>
      </p:sp>
    </p:spTree>
    <p:extLst>
      <p:ext uri="{BB962C8B-B14F-4D97-AF65-F5344CB8AC3E}">
        <p14:creationId xmlns:p14="http://schemas.microsoft.com/office/powerpoint/2010/main" val="973724700"/>
      </p:ext>
    </p:extLst>
  </p:cSld>
  <p:clrMapOvr>
    <a:masterClrMapping/>
  </p:clrMapOvr>
  <p:transition spd="slow" advClick="0" advTm="1000">
    <p:random/>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93" y="284813"/>
            <a:ext cx="6340838" cy="5868649"/>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0268" y="179882"/>
            <a:ext cx="4741889" cy="6322519"/>
          </a:xfrm>
          <a:prstGeom prst="rect">
            <a:avLst/>
          </a:prstGeom>
        </p:spPr>
      </p:pic>
    </p:spTree>
    <p:extLst>
      <p:ext uri="{BB962C8B-B14F-4D97-AF65-F5344CB8AC3E}">
        <p14:creationId xmlns:p14="http://schemas.microsoft.com/office/powerpoint/2010/main" val="2126756467"/>
      </p:ext>
    </p:extLst>
  </p:cSld>
  <p:clrMapOvr>
    <a:masterClrMapping/>
  </p:clrMapOvr>
  <p:transition spd="slow" advClick="0" advTm="1000">
    <p:random/>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9903"/>
            <a:ext cx="10268262" cy="5656947"/>
          </a:xfrm>
          <a:prstGeom prst="rect">
            <a:avLst/>
          </a:prstGeom>
        </p:spPr>
      </p:pic>
      <p:sp>
        <p:nvSpPr>
          <p:cNvPr id="3" name="Unvan 2"/>
          <p:cNvSpPr>
            <a:spLocks noGrp="1"/>
          </p:cNvSpPr>
          <p:nvPr>
            <p:ph type="title"/>
          </p:nvPr>
        </p:nvSpPr>
        <p:spPr>
          <a:xfrm>
            <a:off x="838200" y="5532437"/>
            <a:ext cx="10515600" cy="1325563"/>
          </a:xfrm>
        </p:spPr>
        <p:txBody>
          <a:bodyPr>
            <a:normAutofit/>
          </a:bodyPr>
          <a:lstStyle/>
          <a:p>
            <a:pPr algn="ctr"/>
            <a:r>
              <a:rPr lang="tr-TR" sz="2800" b="1" dirty="0">
                <a:solidFill>
                  <a:schemeClr val="bg1"/>
                </a:solidFill>
              </a:rPr>
              <a:t>Yönetim kurulu SİVRİHİSAR gezisi</a:t>
            </a:r>
          </a:p>
        </p:txBody>
      </p:sp>
    </p:spTree>
    <p:extLst>
      <p:ext uri="{BB962C8B-B14F-4D97-AF65-F5344CB8AC3E}">
        <p14:creationId xmlns:p14="http://schemas.microsoft.com/office/powerpoint/2010/main" val="2205172718"/>
      </p:ext>
    </p:extLst>
  </p:cSld>
  <p:clrMapOvr>
    <a:masterClrMapping/>
  </p:clrMapOvr>
  <p:transition spd="slow" advClick="0" advTm="1000">
    <p:random/>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8309" y="0"/>
            <a:ext cx="3672590" cy="6883728"/>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899" y="0"/>
            <a:ext cx="3554249" cy="6858000"/>
          </a:xfrm>
          <a:prstGeom prst="rect">
            <a:avLst/>
          </a:prstGeom>
        </p:spPr>
      </p:pic>
    </p:spTree>
    <p:extLst>
      <p:ext uri="{BB962C8B-B14F-4D97-AF65-F5344CB8AC3E}">
        <p14:creationId xmlns:p14="http://schemas.microsoft.com/office/powerpoint/2010/main" val="914518436"/>
      </p:ext>
    </p:extLst>
  </p:cSld>
  <p:clrMapOvr>
    <a:masterClrMapping/>
  </p:clrMapOvr>
  <p:transition spd="slow" advClick="0" advTm="1000">
    <p:random/>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803" y="0"/>
            <a:ext cx="11083015" cy="5685176"/>
          </a:xfrm>
          <a:prstGeom prst="rect">
            <a:avLst/>
          </a:prstGeom>
        </p:spPr>
      </p:pic>
      <p:sp>
        <p:nvSpPr>
          <p:cNvPr id="3" name="Unvan 2"/>
          <p:cNvSpPr>
            <a:spLocks noGrp="1"/>
          </p:cNvSpPr>
          <p:nvPr>
            <p:ph type="title"/>
          </p:nvPr>
        </p:nvSpPr>
        <p:spPr>
          <a:xfrm>
            <a:off x="771510" y="5416810"/>
            <a:ext cx="10515600" cy="1325563"/>
          </a:xfrm>
        </p:spPr>
        <p:txBody>
          <a:bodyPr>
            <a:normAutofit/>
          </a:bodyPr>
          <a:lstStyle/>
          <a:p>
            <a:pPr algn="ctr"/>
            <a:r>
              <a:rPr lang="tr-TR" sz="3200" b="1" dirty="0" smtClean="0">
                <a:solidFill>
                  <a:schemeClr val="bg1"/>
                </a:solidFill>
              </a:rPr>
              <a:t>Rahmetli Başkanımız Naci </a:t>
            </a:r>
            <a:r>
              <a:rPr lang="tr-TR" sz="3200" b="1" dirty="0" err="1" smtClean="0">
                <a:solidFill>
                  <a:schemeClr val="bg1"/>
                </a:solidFill>
              </a:rPr>
              <a:t>Şakar’ı</a:t>
            </a:r>
            <a:r>
              <a:rPr lang="tr-TR" sz="3200" b="1" dirty="0" smtClean="0">
                <a:solidFill>
                  <a:schemeClr val="bg1"/>
                </a:solidFill>
              </a:rPr>
              <a:t> anma programı</a:t>
            </a:r>
            <a:endParaRPr lang="tr-TR" sz="3200" b="1" dirty="0">
              <a:solidFill>
                <a:schemeClr val="bg1"/>
              </a:solidFill>
            </a:endParaRPr>
          </a:p>
        </p:txBody>
      </p:sp>
    </p:spTree>
    <p:extLst>
      <p:ext uri="{BB962C8B-B14F-4D97-AF65-F5344CB8AC3E}">
        <p14:creationId xmlns:p14="http://schemas.microsoft.com/office/powerpoint/2010/main" val="2298019798"/>
      </p:ext>
    </p:extLst>
  </p:cSld>
  <p:clrMapOvr>
    <a:masterClrMapping/>
  </p:clrMapOvr>
  <p:transition spd="slow" advClick="0" advTm="1000">
    <p:random/>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5769" y="0"/>
            <a:ext cx="7984215" cy="5958590"/>
          </a:xfrm>
          <a:prstGeom prst="rect">
            <a:avLst/>
          </a:prstGeom>
        </p:spPr>
      </p:pic>
      <p:sp>
        <p:nvSpPr>
          <p:cNvPr id="3" name="Unvan 2"/>
          <p:cNvSpPr>
            <a:spLocks noGrp="1"/>
          </p:cNvSpPr>
          <p:nvPr>
            <p:ph type="title"/>
          </p:nvPr>
        </p:nvSpPr>
        <p:spPr>
          <a:xfrm>
            <a:off x="1060076" y="5716614"/>
            <a:ext cx="10515600" cy="1325563"/>
          </a:xfrm>
        </p:spPr>
        <p:txBody>
          <a:bodyPr>
            <a:normAutofit/>
          </a:bodyPr>
          <a:lstStyle/>
          <a:p>
            <a:pPr algn="ctr"/>
            <a:r>
              <a:rPr lang="tr-TR" sz="2800" b="1" dirty="0" smtClean="0">
                <a:solidFill>
                  <a:schemeClr val="bg1"/>
                </a:solidFill>
              </a:rPr>
              <a:t>Kadın kolları üyelerimiz ile toplantı</a:t>
            </a:r>
            <a:endParaRPr lang="tr-TR" sz="2800" b="1" dirty="0">
              <a:solidFill>
                <a:schemeClr val="bg1"/>
              </a:solidFill>
            </a:endParaRPr>
          </a:p>
        </p:txBody>
      </p:sp>
    </p:spTree>
    <p:extLst>
      <p:ext uri="{BB962C8B-B14F-4D97-AF65-F5344CB8AC3E}">
        <p14:creationId xmlns:p14="http://schemas.microsoft.com/office/powerpoint/2010/main" val="4063555155"/>
      </p:ext>
    </p:extLst>
  </p:cSld>
  <p:clrMapOvr>
    <a:masterClrMapping/>
  </p:clrMapOvr>
  <p:transition spd="slow" advClick="0" advTm="1000">
    <p:random/>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
            <a:ext cx="10134600" cy="6551861"/>
          </a:xfrm>
          <a:prstGeom prst="rect">
            <a:avLst/>
          </a:prstGeom>
        </p:spPr>
      </p:pic>
    </p:spTree>
    <p:extLst>
      <p:ext uri="{BB962C8B-B14F-4D97-AF65-F5344CB8AC3E}">
        <p14:creationId xmlns:p14="http://schemas.microsoft.com/office/powerpoint/2010/main" val="3224128795"/>
      </p:ext>
    </p:extLst>
  </p:cSld>
  <p:clrMapOvr>
    <a:masterClrMapping/>
  </p:clrMapOvr>
  <p:transition spd="slow" advClick="0" advTm="1000">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6037" y="145011"/>
            <a:ext cx="8128855" cy="5779539"/>
          </a:xfrm>
          <a:prstGeom prst="rect">
            <a:avLst/>
          </a:prstGeom>
        </p:spPr>
      </p:pic>
      <p:sp>
        <p:nvSpPr>
          <p:cNvPr id="3" name="Unvan 2"/>
          <p:cNvSpPr>
            <a:spLocks noGrp="1"/>
          </p:cNvSpPr>
          <p:nvPr>
            <p:ph type="title"/>
          </p:nvPr>
        </p:nvSpPr>
        <p:spPr>
          <a:xfrm>
            <a:off x="1884947" y="5924550"/>
            <a:ext cx="10307053" cy="752225"/>
          </a:xfrm>
        </p:spPr>
        <p:txBody>
          <a:bodyPr>
            <a:normAutofit fontScale="90000"/>
          </a:bodyPr>
          <a:lstStyle/>
          <a:p>
            <a:pPr algn="ctr"/>
            <a:r>
              <a:rPr lang="tr-TR" sz="2800" b="1" dirty="0" err="1" smtClean="0">
                <a:solidFill>
                  <a:schemeClr val="tx2">
                    <a:lumMod val="10000"/>
                  </a:schemeClr>
                </a:solidFill>
              </a:rPr>
              <a:t>Av.Mehmet</a:t>
            </a:r>
            <a:r>
              <a:rPr lang="tr-TR" sz="2800" b="1" dirty="0" smtClean="0">
                <a:solidFill>
                  <a:schemeClr val="tx2">
                    <a:lumMod val="10000"/>
                  </a:schemeClr>
                </a:solidFill>
              </a:rPr>
              <a:t> </a:t>
            </a:r>
            <a:r>
              <a:rPr lang="tr-TR" sz="2800" b="1" dirty="0" err="1" smtClean="0">
                <a:solidFill>
                  <a:schemeClr val="tx2">
                    <a:lumMod val="10000"/>
                  </a:schemeClr>
                </a:solidFill>
              </a:rPr>
              <a:t>Ektaş</a:t>
            </a:r>
            <a:r>
              <a:rPr lang="tr-TR" sz="2800" b="1" dirty="0">
                <a:solidFill>
                  <a:schemeClr val="tx2">
                    <a:lumMod val="10000"/>
                  </a:schemeClr>
                </a:solidFill>
              </a:rPr>
              <a:t/>
            </a:r>
            <a:br>
              <a:rPr lang="tr-TR" sz="2800" b="1" dirty="0">
                <a:solidFill>
                  <a:schemeClr val="tx2">
                    <a:lumMod val="10000"/>
                  </a:schemeClr>
                </a:solidFill>
              </a:rPr>
            </a:br>
            <a:r>
              <a:rPr lang="tr-TR" sz="2800" b="1" dirty="0">
                <a:solidFill>
                  <a:schemeClr val="tx2">
                    <a:lumMod val="10000"/>
                  </a:schemeClr>
                </a:solidFill>
              </a:rPr>
              <a:t>İyi Parti Başkanı</a:t>
            </a:r>
          </a:p>
        </p:txBody>
      </p:sp>
    </p:spTree>
    <p:extLst>
      <p:ext uri="{BB962C8B-B14F-4D97-AF65-F5344CB8AC3E}">
        <p14:creationId xmlns:p14="http://schemas.microsoft.com/office/powerpoint/2010/main" val="3234051198"/>
      </p:ext>
    </p:extLst>
  </p:cSld>
  <p:clrMapOvr>
    <a:masterClrMapping/>
  </p:clrMapOvr>
  <p:transition spd="slow" advClick="0" advTm="1000">
    <p:random/>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303" y="0"/>
            <a:ext cx="9922193" cy="6056026"/>
          </a:xfrm>
          <a:prstGeom prst="rect">
            <a:avLst/>
          </a:prstGeom>
        </p:spPr>
      </p:pic>
      <p:sp>
        <p:nvSpPr>
          <p:cNvPr id="2" name="Unvan 1"/>
          <p:cNvSpPr>
            <a:spLocks noGrp="1"/>
          </p:cNvSpPr>
          <p:nvPr>
            <p:ph type="title"/>
          </p:nvPr>
        </p:nvSpPr>
        <p:spPr>
          <a:xfrm>
            <a:off x="1147303" y="5782988"/>
            <a:ext cx="10515600" cy="1325563"/>
          </a:xfrm>
        </p:spPr>
        <p:txBody>
          <a:bodyPr>
            <a:normAutofit/>
          </a:bodyPr>
          <a:lstStyle/>
          <a:p>
            <a:pPr algn="ctr"/>
            <a:r>
              <a:rPr lang="tr-TR" sz="2800" b="1" dirty="0" smtClean="0"/>
              <a:t>Tepebaşı Belediyesi Bşk. Ahmet Ataç’ın üyelerimize verdiği yemek</a:t>
            </a:r>
            <a:endParaRPr lang="tr-TR" sz="2800" b="1" dirty="0"/>
          </a:p>
        </p:txBody>
      </p:sp>
    </p:spTree>
    <p:extLst>
      <p:ext uri="{BB962C8B-B14F-4D97-AF65-F5344CB8AC3E}">
        <p14:creationId xmlns:p14="http://schemas.microsoft.com/office/powerpoint/2010/main" val="581705623"/>
      </p:ext>
    </p:extLst>
  </p:cSld>
  <p:clrMapOvr>
    <a:masterClrMapping/>
  </p:clrMapOvr>
  <p:transition spd="slow" advClick="0" advTm="1000">
    <p:random/>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43750"/>
            <a:ext cx="9603698" cy="6405591"/>
          </a:xfrm>
          <a:prstGeom prst="rect">
            <a:avLst/>
          </a:prstGeom>
        </p:spPr>
      </p:pic>
      <p:sp>
        <p:nvSpPr>
          <p:cNvPr id="3" name="Unvan 2"/>
          <p:cNvSpPr>
            <a:spLocks noGrp="1"/>
          </p:cNvSpPr>
          <p:nvPr>
            <p:ph type="title"/>
          </p:nvPr>
        </p:nvSpPr>
        <p:spPr>
          <a:xfrm>
            <a:off x="1380969" y="6361841"/>
            <a:ext cx="9280160" cy="401534"/>
          </a:xfrm>
        </p:spPr>
        <p:txBody>
          <a:bodyPr>
            <a:normAutofit fontScale="90000"/>
          </a:bodyPr>
          <a:lstStyle/>
          <a:p>
            <a:pPr algn="ctr"/>
            <a:r>
              <a:rPr lang="tr-TR" b="1" dirty="0" smtClean="0"/>
              <a:t>TBMM Ziyareti</a:t>
            </a:r>
            <a:endParaRPr lang="tr-TR" b="1" dirty="0"/>
          </a:p>
        </p:txBody>
      </p:sp>
    </p:spTree>
    <p:extLst>
      <p:ext uri="{BB962C8B-B14F-4D97-AF65-F5344CB8AC3E}">
        <p14:creationId xmlns:p14="http://schemas.microsoft.com/office/powerpoint/2010/main" val="675002615"/>
      </p:ext>
    </p:extLst>
  </p:cSld>
  <p:clrMapOvr>
    <a:masterClrMapping/>
  </p:clrMapOvr>
  <p:transition spd="slow" advClick="0" advTm="1000">
    <p:random/>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9678" y="0"/>
            <a:ext cx="8638309" cy="6334760"/>
          </a:xfrm>
          <a:prstGeom prst="rect">
            <a:avLst/>
          </a:prstGeom>
        </p:spPr>
      </p:pic>
      <p:sp>
        <p:nvSpPr>
          <p:cNvPr id="3" name="Unvan 2"/>
          <p:cNvSpPr>
            <a:spLocks noGrp="1"/>
          </p:cNvSpPr>
          <p:nvPr>
            <p:ph type="title"/>
          </p:nvPr>
        </p:nvSpPr>
        <p:spPr>
          <a:xfrm>
            <a:off x="1212954" y="6441476"/>
            <a:ext cx="9849787" cy="416524"/>
          </a:xfrm>
        </p:spPr>
        <p:txBody>
          <a:bodyPr>
            <a:normAutofit fontScale="90000"/>
          </a:bodyPr>
          <a:lstStyle/>
          <a:p>
            <a:pPr algn="ctr"/>
            <a:r>
              <a:rPr lang="tr-TR" sz="2800" b="1" dirty="0" smtClean="0">
                <a:solidFill>
                  <a:schemeClr val="bg1"/>
                </a:solidFill>
              </a:rPr>
              <a:t>Yüksek İstişare Kurulu üyeleri ile toplantısı</a:t>
            </a:r>
            <a:endParaRPr lang="tr-TR" sz="2800" b="1" dirty="0">
              <a:solidFill>
                <a:schemeClr val="bg1"/>
              </a:solidFill>
            </a:endParaRPr>
          </a:p>
        </p:txBody>
      </p:sp>
    </p:spTree>
    <p:extLst>
      <p:ext uri="{BB962C8B-B14F-4D97-AF65-F5344CB8AC3E}">
        <p14:creationId xmlns:p14="http://schemas.microsoft.com/office/powerpoint/2010/main" val="3477417645"/>
      </p:ext>
    </p:extLst>
  </p:cSld>
  <p:clrMapOvr>
    <a:masterClrMapping/>
  </p:clrMapOvr>
  <p:transition spd="slow" advClick="0" advTm="1000">
    <p:random/>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063052" y="6018250"/>
            <a:ext cx="10344463" cy="839750"/>
          </a:xfrm>
        </p:spPr>
        <p:txBody>
          <a:bodyPr>
            <a:normAutofit/>
          </a:bodyPr>
          <a:lstStyle/>
          <a:p>
            <a:pPr algn="ctr"/>
            <a:r>
              <a:rPr lang="tr-TR" sz="2800" b="1" dirty="0" smtClean="0">
                <a:solidFill>
                  <a:schemeClr val="bg1"/>
                </a:solidFill>
              </a:rPr>
              <a:t>Gençlik grubu üyeleri ile toplantı</a:t>
            </a:r>
            <a:endParaRPr lang="tr-TR" sz="2800" b="1" dirty="0">
              <a:solidFill>
                <a:schemeClr val="bg1"/>
              </a:solidFil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8209" y="0"/>
            <a:ext cx="7955582" cy="6018250"/>
          </a:xfrm>
          <a:prstGeom prst="rect">
            <a:avLst/>
          </a:prstGeom>
        </p:spPr>
      </p:pic>
    </p:spTree>
    <p:extLst>
      <p:ext uri="{BB962C8B-B14F-4D97-AF65-F5344CB8AC3E}">
        <p14:creationId xmlns:p14="http://schemas.microsoft.com/office/powerpoint/2010/main" val="2320122485"/>
      </p:ext>
    </p:extLst>
  </p:cSld>
  <p:clrMapOvr>
    <a:masterClrMapping/>
  </p:clrMapOvr>
  <p:transition spd="slow" advClick="0" advTm="1000">
    <p:random/>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410692343"/>
      </p:ext>
    </p:extLst>
  </p:cSld>
  <p:clrMapOvr>
    <a:masterClrMapping/>
  </p:clrMapOvr>
  <p:transition spd="slow" advClick="0" advTm="1000">
    <p:random/>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762471034"/>
      </p:ext>
    </p:extLst>
  </p:cSld>
  <p:clrMapOvr>
    <a:masterClrMapping/>
  </p:clrMapOvr>
  <p:transition spd="slow" advClick="0" advTm="1000">
    <p:random/>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157" y="0"/>
            <a:ext cx="11147685" cy="6858000"/>
          </a:xfrm>
          <a:prstGeom prst="rect">
            <a:avLst/>
          </a:prstGeom>
        </p:spPr>
      </p:pic>
    </p:spTree>
    <p:extLst>
      <p:ext uri="{BB962C8B-B14F-4D97-AF65-F5344CB8AC3E}">
        <p14:creationId xmlns:p14="http://schemas.microsoft.com/office/powerpoint/2010/main" val="3241147829"/>
      </p:ext>
    </p:extLst>
  </p:cSld>
  <p:clrMapOvr>
    <a:masterClrMapping/>
  </p:clrMapOvr>
  <p:transition spd="slow" advClick="0" advTm="1000">
    <p:random/>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0"/>
            <a:ext cx="10172700" cy="6858000"/>
          </a:xfrm>
          <a:prstGeom prst="rect">
            <a:avLst/>
          </a:prstGeom>
        </p:spPr>
      </p:pic>
    </p:spTree>
    <p:extLst>
      <p:ext uri="{BB962C8B-B14F-4D97-AF65-F5344CB8AC3E}">
        <p14:creationId xmlns:p14="http://schemas.microsoft.com/office/powerpoint/2010/main" val="1342631287"/>
      </p:ext>
    </p:extLst>
  </p:cSld>
  <p:clrMapOvr>
    <a:masterClrMapping/>
  </p:clrMapOvr>
  <p:transition spd="slow" advClick="0" advTm="1000">
    <p:random/>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937" y="198010"/>
            <a:ext cx="8949129" cy="5970441"/>
          </a:xfrm>
          <a:prstGeom prst="rect">
            <a:avLst/>
          </a:prstGeom>
        </p:spPr>
      </p:pic>
      <p:sp>
        <p:nvSpPr>
          <p:cNvPr id="3" name="Unvan 2"/>
          <p:cNvSpPr>
            <a:spLocks noGrp="1"/>
          </p:cNvSpPr>
          <p:nvPr>
            <p:ph type="title"/>
          </p:nvPr>
        </p:nvSpPr>
        <p:spPr>
          <a:xfrm>
            <a:off x="329783" y="5596693"/>
            <a:ext cx="10599295" cy="1658547"/>
          </a:xfrm>
        </p:spPr>
        <p:txBody>
          <a:bodyPr>
            <a:normAutofit/>
          </a:bodyPr>
          <a:lstStyle/>
          <a:p>
            <a:pPr algn="ctr"/>
            <a:r>
              <a:rPr lang="tr-TR" sz="2800" b="1" dirty="0">
                <a:solidFill>
                  <a:schemeClr val="bg1"/>
                </a:solidFill>
              </a:rPr>
              <a:t>Burs komitesi üyeleri çalışmasını bitirdikten sonra</a:t>
            </a:r>
          </a:p>
        </p:txBody>
      </p:sp>
    </p:spTree>
    <p:extLst>
      <p:ext uri="{BB962C8B-B14F-4D97-AF65-F5344CB8AC3E}">
        <p14:creationId xmlns:p14="http://schemas.microsoft.com/office/powerpoint/2010/main" val="1525731158"/>
      </p:ext>
    </p:extLst>
  </p:cSld>
  <p:clrMapOvr>
    <a:masterClrMapping/>
  </p:clrMapOvr>
  <p:transition spd="slow" advClick="0" advTm="1000">
    <p:random/>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093032" y="6011056"/>
            <a:ext cx="9954718" cy="846944"/>
          </a:xfrm>
        </p:spPr>
        <p:txBody>
          <a:bodyPr/>
          <a:lstStyle/>
          <a:p>
            <a:pPr algn="ctr"/>
            <a:r>
              <a:rPr lang="tr-TR" dirty="0" smtClean="0"/>
              <a:t> </a:t>
            </a:r>
            <a:r>
              <a:rPr lang="tr-TR" sz="2800" b="1" dirty="0" smtClean="0">
                <a:solidFill>
                  <a:schemeClr val="bg1"/>
                </a:solidFill>
              </a:rPr>
              <a:t>4 öğrencimizi bilgisayar sahibi yaptık</a:t>
            </a:r>
            <a:endParaRPr lang="tr-TR" sz="2800" b="1" dirty="0">
              <a:solidFill>
                <a:schemeClr val="bg1"/>
              </a:solidFil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7619" y="0"/>
            <a:ext cx="5192581" cy="6068829"/>
          </a:xfrm>
          <a:prstGeom prst="rect">
            <a:avLst/>
          </a:prstGeom>
        </p:spPr>
      </p:pic>
    </p:spTree>
    <p:extLst>
      <p:ext uri="{BB962C8B-B14F-4D97-AF65-F5344CB8AC3E}">
        <p14:creationId xmlns:p14="http://schemas.microsoft.com/office/powerpoint/2010/main" val="1976592854"/>
      </p:ext>
    </p:extLst>
  </p:cSld>
  <p:clrMapOvr>
    <a:masterClrMapping/>
  </p:clrMapOvr>
  <p:transition spd="slow" advClick="0" advTm="1000">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7815" y="0"/>
            <a:ext cx="6307797" cy="6110678"/>
          </a:xfrm>
          <a:prstGeom prst="rect">
            <a:avLst/>
          </a:prstGeom>
        </p:spPr>
      </p:pic>
      <p:sp>
        <p:nvSpPr>
          <p:cNvPr id="3" name="Unvan 2"/>
          <p:cNvSpPr>
            <a:spLocks noGrp="1"/>
          </p:cNvSpPr>
          <p:nvPr>
            <p:ph type="title"/>
          </p:nvPr>
        </p:nvSpPr>
        <p:spPr>
          <a:xfrm>
            <a:off x="1179093" y="6110678"/>
            <a:ext cx="10186737" cy="643941"/>
          </a:xfrm>
        </p:spPr>
        <p:txBody>
          <a:bodyPr>
            <a:normAutofit fontScale="90000"/>
          </a:bodyPr>
          <a:lstStyle/>
          <a:p>
            <a:pPr algn="ctr"/>
            <a:r>
              <a:rPr lang="tr-TR" sz="2400" b="1" dirty="0" smtClean="0">
                <a:solidFill>
                  <a:schemeClr val="tx2">
                    <a:lumMod val="10000"/>
                  </a:schemeClr>
                </a:solidFill>
              </a:rPr>
              <a:t>Suat </a:t>
            </a:r>
            <a:r>
              <a:rPr lang="tr-TR" sz="2400" b="1" dirty="0" err="1" smtClean="0">
                <a:solidFill>
                  <a:schemeClr val="tx2">
                    <a:lumMod val="10000"/>
                  </a:schemeClr>
                </a:solidFill>
              </a:rPr>
              <a:t>Yanlızoğlu</a:t>
            </a:r>
            <a:r>
              <a:rPr lang="tr-TR" sz="2400" b="1" dirty="0">
                <a:solidFill>
                  <a:schemeClr val="tx2">
                    <a:lumMod val="10000"/>
                  </a:schemeClr>
                </a:solidFill>
              </a:rPr>
              <a:t/>
            </a:r>
            <a:br>
              <a:rPr lang="tr-TR" sz="2400" b="1" dirty="0">
                <a:solidFill>
                  <a:schemeClr val="tx2">
                    <a:lumMod val="10000"/>
                  </a:schemeClr>
                </a:solidFill>
              </a:rPr>
            </a:br>
            <a:r>
              <a:rPr lang="tr-TR" sz="2400" b="1" dirty="0">
                <a:solidFill>
                  <a:schemeClr val="tx2">
                    <a:lumMod val="10000"/>
                  </a:schemeClr>
                </a:solidFill>
              </a:rPr>
              <a:t>Tepebaşı Belediyesi Başkan Yardımcısı</a:t>
            </a:r>
          </a:p>
        </p:txBody>
      </p:sp>
    </p:spTree>
    <p:extLst>
      <p:ext uri="{BB962C8B-B14F-4D97-AF65-F5344CB8AC3E}">
        <p14:creationId xmlns:p14="http://schemas.microsoft.com/office/powerpoint/2010/main" val="2709350638"/>
      </p:ext>
    </p:extLst>
  </p:cSld>
  <p:clrMapOvr>
    <a:masterClrMapping/>
  </p:clrMapOvr>
  <p:transition spd="slow" advClick="0" advTm="1000">
    <p:random/>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812560" y="6220918"/>
            <a:ext cx="9280161" cy="446504"/>
          </a:xfrm>
        </p:spPr>
        <p:txBody>
          <a:bodyPr>
            <a:normAutofit fontScale="90000"/>
          </a:bodyPr>
          <a:lstStyle/>
          <a:p>
            <a:pPr algn="ctr"/>
            <a:r>
              <a:rPr lang="tr-TR" sz="2800" b="1" dirty="0" smtClean="0">
                <a:solidFill>
                  <a:schemeClr val="bg1"/>
                </a:solidFill>
              </a:rPr>
              <a:t>Toprak bebeğin mücadelesine destek olduk</a:t>
            </a:r>
            <a:endParaRPr lang="tr-TR" sz="2800" b="1" dirty="0">
              <a:solidFill>
                <a:schemeClr val="bg1"/>
              </a:solidFil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7344" y="0"/>
            <a:ext cx="4841823" cy="6139836"/>
          </a:xfrm>
          <a:prstGeom prst="rect">
            <a:avLst/>
          </a:prstGeom>
        </p:spPr>
      </p:pic>
    </p:spTree>
    <p:extLst>
      <p:ext uri="{BB962C8B-B14F-4D97-AF65-F5344CB8AC3E}">
        <p14:creationId xmlns:p14="http://schemas.microsoft.com/office/powerpoint/2010/main" val="3074071636"/>
      </p:ext>
    </p:extLst>
  </p:cSld>
  <p:clrMapOvr>
    <a:masterClrMapping/>
  </p:clrMapOvr>
  <p:transition spd="slow" advClick="0" advTm="1000">
    <p:random/>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6071016" y="425086"/>
            <a:ext cx="6325850" cy="4146914"/>
          </a:xfrm>
        </p:spPr>
        <p:txBody>
          <a:bodyPr>
            <a:normAutofit/>
          </a:bodyPr>
          <a:lstStyle/>
          <a:p>
            <a:r>
              <a:rPr lang="tr-TR" sz="2800" b="1" dirty="0" smtClean="0">
                <a:solidFill>
                  <a:schemeClr val="bg1"/>
                </a:solidFill>
              </a:rPr>
              <a:t>* 98 Üniversite öğrencisine burs desteği sağladık.</a:t>
            </a:r>
            <a:br>
              <a:rPr lang="tr-TR" sz="2800" b="1" dirty="0" smtClean="0">
                <a:solidFill>
                  <a:schemeClr val="bg1"/>
                </a:solidFill>
              </a:rPr>
            </a:br>
            <a:r>
              <a:rPr lang="tr-TR" sz="2800" b="1" dirty="0" smtClean="0">
                <a:solidFill>
                  <a:schemeClr val="bg1"/>
                </a:solidFill>
              </a:rPr>
              <a:t/>
            </a:r>
            <a:br>
              <a:rPr lang="tr-TR" sz="2800" b="1" dirty="0" smtClean="0">
                <a:solidFill>
                  <a:schemeClr val="bg1"/>
                </a:solidFill>
              </a:rPr>
            </a:br>
            <a:r>
              <a:rPr lang="tr-TR" sz="2800" b="1" dirty="0" smtClean="0">
                <a:solidFill>
                  <a:schemeClr val="bg1"/>
                </a:solidFill>
              </a:rPr>
              <a:t>*Vakıfta ilk 12 lise öğrencimize burs desteği sağladık</a:t>
            </a:r>
            <a:endParaRPr lang="tr-TR" sz="2800" b="1" dirty="0">
              <a:solidFill>
                <a:schemeClr val="bg1"/>
              </a:solidFil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36105" cy="6858000"/>
          </a:xfrm>
          <a:prstGeom prst="rect">
            <a:avLst/>
          </a:prstGeom>
        </p:spPr>
      </p:pic>
    </p:spTree>
    <p:extLst>
      <p:ext uri="{BB962C8B-B14F-4D97-AF65-F5344CB8AC3E}">
        <p14:creationId xmlns:p14="http://schemas.microsoft.com/office/powerpoint/2010/main" val="3868288657"/>
      </p:ext>
    </p:extLst>
  </p:cSld>
  <p:clrMapOvr>
    <a:masterClrMapping/>
  </p:clrMapOvr>
  <p:transition spd="slow" advClick="0" advTm="1000">
    <p:random/>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8694" y="0"/>
            <a:ext cx="6435266" cy="6858000"/>
          </a:xfrm>
          <a:prstGeom prst="rect">
            <a:avLst/>
          </a:prstGeom>
        </p:spPr>
      </p:pic>
    </p:spTree>
    <p:extLst>
      <p:ext uri="{BB962C8B-B14F-4D97-AF65-F5344CB8AC3E}">
        <p14:creationId xmlns:p14="http://schemas.microsoft.com/office/powerpoint/2010/main" val="2418893390"/>
      </p:ext>
    </p:extLst>
  </p:cSld>
  <p:clrMapOvr>
    <a:masterClrMapping/>
  </p:clrMapOvr>
  <p:transition spd="slow" advClick="0" advTm="1000">
    <p:random/>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812" y="-43919"/>
            <a:ext cx="6416962" cy="6568544"/>
          </a:xfrm>
          <a:prstGeom prst="rect">
            <a:avLst/>
          </a:prstGeom>
        </p:spPr>
      </p:pic>
    </p:spTree>
    <p:extLst>
      <p:ext uri="{BB962C8B-B14F-4D97-AF65-F5344CB8AC3E}">
        <p14:creationId xmlns:p14="http://schemas.microsoft.com/office/powerpoint/2010/main" val="451079808"/>
      </p:ext>
    </p:extLst>
  </p:cSld>
  <p:clrMapOvr>
    <a:masterClrMapping/>
  </p:clrMapOvr>
  <p:transition spd="slow" advClick="0" advTm="1000">
    <p:random/>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872" y="0"/>
            <a:ext cx="5767384" cy="6858000"/>
          </a:xfrm>
          <a:prstGeom prst="rect">
            <a:avLst/>
          </a:prstGeom>
        </p:spPr>
      </p:pic>
    </p:spTree>
    <p:extLst>
      <p:ext uri="{BB962C8B-B14F-4D97-AF65-F5344CB8AC3E}">
        <p14:creationId xmlns:p14="http://schemas.microsoft.com/office/powerpoint/2010/main" val="2683280869"/>
      </p:ext>
    </p:extLst>
  </p:cSld>
  <p:clrMapOvr>
    <a:masterClrMapping/>
  </p:clrMapOvr>
  <p:transition spd="slow" advClick="0" advTm="1000">
    <p:random/>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gradFill>
          <a:gsLst>
            <a:gs pos="55000">
              <a:schemeClr val="accent1">
                <a:lumMod val="75000"/>
              </a:schemeClr>
            </a:gs>
            <a:gs pos="12000">
              <a:schemeClr val="accent1">
                <a:lumMod val="45000"/>
                <a:lumOff val="55000"/>
              </a:schemeClr>
            </a:gs>
            <a:gs pos="0">
              <a:schemeClr val="accent1">
                <a:lumMod val="45000"/>
                <a:lumOff val="5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329784" y="584616"/>
            <a:ext cx="11158928" cy="5201587"/>
          </a:xfrm>
          <a:noFill/>
        </p:spPr>
        <p:txBody>
          <a:bodyPr>
            <a:normAutofit/>
          </a:bodyPr>
          <a:lstStyle/>
          <a:p>
            <a:pPr algn="ctr"/>
            <a:r>
              <a:rPr lang="tr-TR" sz="6000" b="1" dirty="0" smtClean="0"/>
              <a:t>İNDİRİM SÖZLEŞMELERİMİZ</a:t>
            </a:r>
            <a:endParaRPr lang="tr-TR" sz="6000" b="1" dirty="0"/>
          </a:p>
        </p:txBody>
      </p:sp>
    </p:spTree>
    <p:extLst>
      <p:ext uri="{BB962C8B-B14F-4D97-AF65-F5344CB8AC3E}">
        <p14:creationId xmlns:p14="http://schemas.microsoft.com/office/powerpoint/2010/main" val="1324414917"/>
      </p:ext>
    </p:extLst>
  </p:cSld>
  <p:clrMapOvr>
    <a:masterClrMapping/>
  </p:clrMapOvr>
  <p:transition spd="slow" advClick="0" advTm="1000">
    <p:random/>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0"/>
            <a:ext cx="4961021" cy="6201276"/>
          </a:xfrm>
          <a:prstGeom prst="rect">
            <a:avLst/>
          </a:prstGeom>
        </p:spPr>
      </p:pic>
      <p:sp>
        <p:nvSpPr>
          <p:cNvPr id="3" name="Unvan 2"/>
          <p:cNvSpPr>
            <a:spLocks noGrp="1"/>
          </p:cNvSpPr>
          <p:nvPr>
            <p:ph type="title"/>
          </p:nvPr>
        </p:nvSpPr>
        <p:spPr>
          <a:xfrm>
            <a:off x="529389" y="6201276"/>
            <a:ext cx="10343147" cy="595814"/>
          </a:xfrm>
        </p:spPr>
        <p:txBody>
          <a:bodyPr>
            <a:normAutofit/>
          </a:bodyPr>
          <a:lstStyle/>
          <a:p>
            <a:pPr algn="ctr"/>
            <a:r>
              <a:rPr lang="tr-TR" sz="2800" b="1" dirty="0" smtClean="0">
                <a:solidFill>
                  <a:schemeClr val="tx2">
                    <a:lumMod val="10000"/>
                  </a:schemeClr>
                </a:solidFill>
              </a:rPr>
              <a:t>Özel Başarı Koleji</a:t>
            </a:r>
            <a:endParaRPr lang="tr-TR" sz="2800" b="1" dirty="0">
              <a:solidFill>
                <a:schemeClr val="tx2">
                  <a:lumMod val="10000"/>
                </a:schemeClr>
              </a:solidFill>
            </a:endParaRPr>
          </a:p>
        </p:txBody>
      </p:sp>
    </p:spTree>
    <p:extLst>
      <p:ext uri="{BB962C8B-B14F-4D97-AF65-F5344CB8AC3E}">
        <p14:creationId xmlns:p14="http://schemas.microsoft.com/office/powerpoint/2010/main" val="3377414937"/>
      </p:ext>
    </p:extLst>
  </p:cSld>
  <p:clrMapOvr>
    <a:masterClrMapping/>
  </p:clrMapOvr>
  <p:transition spd="slow" advClick="0" advTm="1000">
    <p:random/>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7653" y="0"/>
            <a:ext cx="6964631" cy="6270889"/>
          </a:xfrm>
          <a:prstGeom prst="rect">
            <a:avLst/>
          </a:prstGeom>
        </p:spPr>
      </p:pic>
      <p:sp>
        <p:nvSpPr>
          <p:cNvPr id="3" name="Unvan 2"/>
          <p:cNvSpPr>
            <a:spLocks noGrp="1"/>
          </p:cNvSpPr>
          <p:nvPr>
            <p:ph type="title"/>
          </p:nvPr>
        </p:nvSpPr>
        <p:spPr>
          <a:xfrm>
            <a:off x="706678" y="6262186"/>
            <a:ext cx="10126579" cy="595814"/>
          </a:xfrm>
        </p:spPr>
        <p:txBody>
          <a:bodyPr>
            <a:normAutofit/>
          </a:bodyPr>
          <a:lstStyle/>
          <a:p>
            <a:pPr algn="ctr"/>
            <a:r>
              <a:rPr lang="tr-TR" sz="2800" b="1" dirty="0" smtClean="0">
                <a:solidFill>
                  <a:schemeClr val="tx2">
                    <a:lumMod val="10000"/>
                  </a:schemeClr>
                </a:solidFill>
              </a:rPr>
              <a:t>Özel Ümit Hastanesi</a:t>
            </a:r>
            <a:endParaRPr lang="tr-TR" sz="2800" b="1" dirty="0">
              <a:solidFill>
                <a:schemeClr val="tx2">
                  <a:lumMod val="10000"/>
                </a:schemeClr>
              </a:solidFill>
            </a:endParaRPr>
          </a:p>
        </p:txBody>
      </p:sp>
    </p:spTree>
    <p:extLst>
      <p:ext uri="{BB962C8B-B14F-4D97-AF65-F5344CB8AC3E}">
        <p14:creationId xmlns:p14="http://schemas.microsoft.com/office/powerpoint/2010/main" val="3571461133"/>
      </p:ext>
    </p:extLst>
  </p:cSld>
  <p:clrMapOvr>
    <a:masterClrMapping/>
  </p:clrMapOvr>
  <p:transition spd="slow" advClick="0" advTm="1000">
    <p:random/>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6631" y="0"/>
            <a:ext cx="6256421" cy="6256421"/>
          </a:xfrm>
          <a:prstGeom prst="rect">
            <a:avLst/>
          </a:prstGeom>
        </p:spPr>
      </p:pic>
      <p:sp>
        <p:nvSpPr>
          <p:cNvPr id="3" name="Unvan 2"/>
          <p:cNvSpPr>
            <a:spLocks noGrp="1"/>
          </p:cNvSpPr>
          <p:nvPr>
            <p:ph type="title"/>
          </p:nvPr>
        </p:nvSpPr>
        <p:spPr>
          <a:xfrm>
            <a:off x="685800" y="6129838"/>
            <a:ext cx="10210800" cy="728162"/>
          </a:xfrm>
        </p:spPr>
        <p:txBody>
          <a:bodyPr>
            <a:normAutofit/>
          </a:bodyPr>
          <a:lstStyle/>
          <a:p>
            <a:pPr algn="ctr"/>
            <a:r>
              <a:rPr lang="tr-TR" sz="2800" b="1" dirty="0" smtClean="0">
                <a:solidFill>
                  <a:schemeClr val="tx2">
                    <a:lumMod val="10000"/>
                  </a:schemeClr>
                </a:solidFill>
              </a:rPr>
              <a:t>Özel Anadolu Hastanesi</a:t>
            </a:r>
            <a:endParaRPr lang="tr-TR" sz="2800" b="1" dirty="0">
              <a:solidFill>
                <a:schemeClr val="tx2">
                  <a:lumMod val="10000"/>
                </a:schemeClr>
              </a:solidFill>
            </a:endParaRPr>
          </a:p>
        </p:txBody>
      </p:sp>
    </p:spTree>
    <p:extLst>
      <p:ext uri="{BB962C8B-B14F-4D97-AF65-F5344CB8AC3E}">
        <p14:creationId xmlns:p14="http://schemas.microsoft.com/office/powerpoint/2010/main" val="1656319154"/>
      </p:ext>
    </p:extLst>
  </p:cSld>
  <p:clrMapOvr>
    <a:masterClrMapping/>
  </p:clrMapOvr>
  <p:transition spd="slow" advClick="0" advTm="1000">
    <p:random/>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442" y="0"/>
            <a:ext cx="8221244" cy="6165933"/>
          </a:xfrm>
          <a:prstGeom prst="rect">
            <a:avLst/>
          </a:prstGeom>
        </p:spPr>
      </p:pic>
      <p:sp>
        <p:nvSpPr>
          <p:cNvPr id="3" name="Unvan 2"/>
          <p:cNvSpPr>
            <a:spLocks noGrp="1"/>
          </p:cNvSpPr>
          <p:nvPr>
            <p:ph type="title"/>
          </p:nvPr>
        </p:nvSpPr>
        <p:spPr>
          <a:xfrm>
            <a:off x="818148" y="6165933"/>
            <a:ext cx="10198768" cy="692067"/>
          </a:xfrm>
        </p:spPr>
        <p:txBody>
          <a:bodyPr>
            <a:normAutofit/>
          </a:bodyPr>
          <a:lstStyle/>
          <a:p>
            <a:pPr algn="ctr"/>
            <a:r>
              <a:rPr lang="tr-TR" sz="2800" b="1" dirty="0" err="1">
                <a:solidFill>
                  <a:schemeClr val="tx2">
                    <a:lumMod val="10000"/>
                  </a:schemeClr>
                </a:solidFill>
              </a:rPr>
              <a:t>Fizyomer</a:t>
            </a:r>
            <a:r>
              <a:rPr lang="tr-TR" sz="2800" b="1" dirty="0">
                <a:solidFill>
                  <a:schemeClr val="tx2">
                    <a:lumMod val="10000"/>
                  </a:schemeClr>
                </a:solidFill>
              </a:rPr>
              <a:t> Fizik Tedavi ve Rehabilitasyon Merkezi</a:t>
            </a:r>
            <a:endParaRPr lang="tr-TR" sz="2800" dirty="0">
              <a:solidFill>
                <a:schemeClr val="tx2">
                  <a:lumMod val="10000"/>
                </a:schemeClr>
              </a:solidFill>
            </a:endParaRPr>
          </a:p>
        </p:txBody>
      </p:sp>
    </p:spTree>
    <p:extLst>
      <p:ext uri="{BB962C8B-B14F-4D97-AF65-F5344CB8AC3E}">
        <p14:creationId xmlns:p14="http://schemas.microsoft.com/office/powerpoint/2010/main" val="1269080486"/>
      </p:ext>
    </p:extLst>
  </p:cSld>
  <p:clrMapOvr>
    <a:masterClrMapping/>
  </p:clrMapOvr>
  <p:transition spd="slow" advClick="0" advTm="1000">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7539" y="0"/>
            <a:ext cx="4350583" cy="5800777"/>
          </a:xfrm>
          <a:prstGeom prst="rect">
            <a:avLst/>
          </a:prstGeom>
        </p:spPr>
      </p:pic>
      <p:sp>
        <p:nvSpPr>
          <p:cNvPr id="3" name="Unvan 2"/>
          <p:cNvSpPr>
            <a:spLocks noGrp="1"/>
          </p:cNvSpPr>
          <p:nvPr>
            <p:ph type="title"/>
          </p:nvPr>
        </p:nvSpPr>
        <p:spPr>
          <a:xfrm>
            <a:off x="493427" y="5532437"/>
            <a:ext cx="10515600" cy="1325563"/>
          </a:xfrm>
        </p:spPr>
        <p:txBody>
          <a:bodyPr/>
          <a:lstStyle/>
          <a:p>
            <a:pPr algn="ctr"/>
            <a:r>
              <a:rPr lang="tr-TR" b="1" dirty="0" smtClean="0">
                <a:solidFill>
                  <a:schemeClr val="tx2">
                    <a:lumMod val="10000"/>
                  </a:schemeClr>
                </a:solidFill>
              </a:rPr>
              <a:t>Prof. Dr. İlhami Ünlüoğlu</a:t>
            </a:r>
            <a:endParaRPr lang="tr-TR" b="1" dirty="0">
              <a:solidFill>
                <a:schemeClr val="tx2">
                  <a:lumMod val="10000"/>
                </a:schemeClr>
              </a:solidFill>
            </a:endParaRPr>
          </a:p>
        </p:txBody>
      </p:sp>
    </p:spTree>
    <p:extLst>
      <p:ext uri="{BB962C8B-B14F-4D97-AF65-F5344CB8AC3E}">
        <p14:creationId xmlns:p14="http://schemas.microsoft.com/office/powerpoint/2010/main" val="3787805945"/>
      </p:ext>
    </p:extLst>
  </p:cSld>
  <p:clrMapOvr>
    <a:masterClrMapping/>
  </p:clrMapOvr>
  <p:transition spd="slow" advClick="0" advTm="1000">
    <p:random/>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843" y="0"/>
            <a:ext cx="8305800" cy="6229351"/>
          </a:xfrm>
          <a:prstGeom prst="rect">
            <a:avLst/>
          </a:prstGeom>
        </p:spPr>
      </p:pic>
      <p:sp>
        <p:nvSpPr>
          <p:cNvPr id="3" name="Unvan 2"/>
          <p:cNvSpPr>
            <a:spLocks noGrp="1"/>
          </p:cNvSpPr>
          <p:nvPr>
            <p:ph type="title"/>
          </p:nvPr>
        </p:nvSpPr>
        <p:spPr>
          <a:xfrm>
            <a:off x="240631" y="6229351"/>
            <a:ext cx="9765632" cy="740193"/>
          </a:xfrm>
        </p:spPr>
        <p:txBody>
          <a:bodyPr>
            <a:normAutofit/>
          </a:bodyPr>
          <a:lstStyle/>
          <a:p>
            <a:pPr algn="ctr"/>
            <a:r>
              <a:rPr lang="tr-TR" sz="2800" b="1" dirty="0" smtClean="0">
                <a:solidFill>
                  <a:schemeClr val="tx2">
                    <a:lumMod val="10000"/>
                  </a:schemeClr>
                </a:solidFill>
              </a:rPr>
              <a:t>Özel </a:t>
            </a:r>
            <a:r>
              <a:rPr lang="tr-TR" sz="2800" b="1" dirty="0" err="1" smtClean="0">
                <a:solidFill>
                  <a:schemeClr val="tx2">
                    <a:lumMod val="10000"/>
                  </a:schemeClr>
                </a:solidFill>
              </a:rPr>
              <a:t>Gürlife</a:t>
            </a:r>
            <a:r>
              <a:rPr lang="tr-TR" sz="2800" b="1" dirty="0" smtClean="0">
                <a:solidFill>
                  <a:schemeClr val="tx2">
                    <a:lumMod val="10000"/>
                  </a:schemeClr>
                </a:solidFill>
              </a:rPr>
              <a:t> Hastanesi</a:t>
            </a:r>
            <a:endParaRPr lang="tr-TR" sz="2800" b="1" dirty="0">
              <a:solidFill>
                <a:schemeClr val="tx2">
                  <a:lumMod val="10000"/>
                </a:schemeClr>
              </a:solidFill>
            </a:endParaRPr>
          </a:p>
        </p:txBody>
      </p:sp>
    </p:spTree>
    <p:extLst>
      <p:ext uri="{BB962C8B-B14F-4D97-AF65-F5344CB8AC3E}">
        <p14:creationId xmlns:p14="http://schemas.microsoft.com/office/powerpoint/2010/main" val="1694903556"/>
      </p:ext>
    </p:extLst>
  </p:cSld>
  <p:clrMapOvr>
    <a:masterClrMapping/>
  </p:clrMapOvr>
  <p:transition spd="slow" advClick="0" advTm="1000">
    <p:random/>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8649" y="0"/>
            <a:ext cx="6933839" cy="6858000"/>
          </a:xfrm>
          <a:prstGeom prst="rect">
            <a:avLst/>
          </a:prstGeom>
        </p:spPr>
      </p:pic>
    </p:spTree>
    <p:extLst>
      <p:ext uri="{BB962C8B-B14F-4D97-AF65-F5344CB8AC3E}">
        <p14:creationId xmlns:p14="http://schemas.microsoft.com/office/powerpoint/2010/main" val="3436491623"/>
      </p:ext>
    </p:extLst>
  </p:cSld>
  <p:clrMapOvr>
    <a:masterClrMapping/>
  </p:clrMapOvr>
  <p:transition spd="slow" advClick="0" advTm="1000">
    <p:random/>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gradFill>
          <a:gsLst>
            <a:gs pos="53000">
              <a:schemeClr val="accent1">
                <a:lumMod val="75000"/>
              </a:schemeClr>
            </a:gs>
            <a:gs pos="12000">
              <a:schemeClr val="accent1">
                <a:lumMod val="45000"/>
                <a:lumOff val="55000"/>
              </a:schemeClr>
            </a:gs>
            <a:gs pos="3000">
              <a:schemeClr val="accent1">
                <a:lumMod val="45000"/>
                <a:lumOff val="55000"/>
              </a:schemeClr>
            </a:gs>
            <a:gs pos="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598357" y="2673610"/>
            <a:ext cx="10515600" cy="1325563"/>
          </a:xfrm>
        </p:spPr>
        <p:txBody>
          <a:bodyPr>
            <a:noAutofit/>
          </a:bodyPr>
          <a:lstStyle/>
          <a:p>
            <a:pPr algn="ctr"/>
            <a:r>
              <a:rPr lang="tr-TR" sz="6600" b="1" dirty="0" smtClean="0"/>
              <a:t>YENİLENME ÇALIŞMALARIMIZ</a:t>
            </a:r>
            <a:endParaRPr lang="tr-TR" sz="6600" b="1" dirty="0"/>
          </a:p>
        </p:txBody>
      </p:sp>
    </p:spTree>
    <p:extLst>
      <p:ext uri="{BB962C8B-B14F-4D97-AF65-F5344CB8AC3E}">
        <p14:creationId xmlns:p14="http://schemas.microsoft.com/office/powerpoint/2010/main" val="4260897606"/>
      </p:ext>
    </p:extLst>
  </p:cSld>
  <p:clrMapOvr>
    <a:masterClrMapping/>
  </p:clrMapOvr>
  <p:transition spd="slow" advClick="0" advTm="1000">
    <p:random/>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9576" y="869430"/>
            <a:ext cx="4214813" cy="5715000"/>
          </a:xfrm>
          <a:prstGeom prst="rect">
            <a:avLst/>
          </a:prstGeom>
        </p:spPr>
      </p:pic>
      <p:sp>
        <p:nvSpPr>
          <p:cNvPr id="3" name="Unvan 2"/>
          <p:cNvSpPr>
            <a:spLocks noGrp="1"/>
          </p:cNvSpPr>
          <p:nvPr>
            <p:ph type="title"/>
          </p:nvPr>
        </p:nvSpPr>
        <p:spPr>
          <a:xfrm>
            <a:off x="477253" y="124493"/>
            <a:ext cx="10515600" cy="744937"/>
          </a:xfrm>
        </p:spPr>
        <p:txBody>
          <a:bodyPr/>
          <a:lstStyle/>
          <a:p>
            <a:pPr algn="ctr"/>
            <a:r>
              <a:rPr lang="tr-TR" b="1" dirty="0" smtClean="0"/>
              <a:t>Öncesi</a:t>
            </a:r>
            <a:endParaRPr lang="tr-TR" b="1" dirty="0"/>
          </a:p>
        </p:txBody>
      </p:sp>
    </p:spTree>
    <p:extLst>
      <p:ext uri="{BB962C8B-B14F-4D97-AF65-F5344CB8AC3E}">
        <p14:creationId xmlns:p14="http://schemas.microsoft.com/office/powerpoint/2010/main" val="117733236"/>
      </p:ext>
    </p:extLst>
  </p:cSld>
  <p:clrMapOvr>
    <a:masterClrMapping/>
  </p:clrMapOvr>
  <p:transition spd="slow" advClick="0" advTm="1000">
    <p:random/>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8842" y="709685"/>
            <a:ext cx="5040640" cy="5871589"/>
          </a:xfrm>
          <a:prstGeom prst="rect">
            <a:avLst/>
          </a:prstGeom>
        </p:spPr>
      </p:pic>
      <p:sp>
        <p:nvSpPr>
          <p:cNvPr id="4" name="Unvan 3"/>
          <p:cNvSpPr>
            <a:spLocks noGrp="1"/>
          </p:cNvSpPr>
          <p:nvPr>
            <p:ph type="title"/>
          </p:nvPr>
        </p:nvSpPr>
        <p:spPr>
          <a:xfrm>
            <a:off x="658318" y="0"/>
            <a:ext cx="10515600" cy="654206"/>
          </a:xfrm>
        </p:spPr>
        <p:txBody>
          <a:bodyPr>
            <a:normAutofit fontScale="90000"/>
          </a:bodyPr>
          <a:lstStyle/>
          <a:p>
            <a:pPr algn="ctr"/>
            <a:r>
              <a:rPr lang="tr-TR" b="1" dirty="0" smtClean="0"/>
              <a:t>Sonrası</a:t>
            </a:r>
            <a:endParaRPr lang="tr-TR" b="1" dirty="0"/>
          </a:p>
        </p:txBody>
      </p:sp>
    </p:spTree>
    <p:extLst>
      <p:ext uri="{BB962C8B-B14F-4D97-AF65-F5344CB8AC3E}">
        <p14:creationId xmlns:p14="http://schemas.microsoft.com/office/powerpoint/2010/main" val="1223505493"/>
      </p:ext>
    </p:extLst>
  </p:cSld>
  <p:clrMapOvr>
    <a:masterClrMapping/>
  </p:clrMapOvr>
  <p:transition spd="slow" advClick="0" advTm="1000">
    <p:random/>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198" y="947660"/>
            <a:ext cx="6415791" cy="5910340"/>
          </a:xfrm>
          <a:prstGeom prst="rect">
            <a:avLst/>
          </a:prstGeom>
        </p:spPr>
      </p:pic>
      <p:sp>
        <p:nvSpPr>
          <p:cNvPr id="4" name="Unvan 3"/>
          <p:cNvSpPr>
            <a:spLocks noGrp="1"/>
          </p:cNvSpPr>
          <p:nvPr>
            <p:ph type="title"/>
          </p:nvPr>
        </p:nvSpPr>
        <p:spPr>
          <a:xfrm>
            <a:off x="838200" y="365125"/>
            <a:ext cx="10515600" cy="399373"/>
          </a:xfrm>
        </p:spPr>
        <p:txBody>
          <a:bodyPr>
            <a:normAutofit fontScale="90000"/>
          </a:bodyPr>
          <a:lstStyle/>
          <a:p>
            <a:pPr algn="ctr"/>
            <a:r>
              <a:rPr lang="tr-TR" b="1" dirty="0" smtClean="0"/>
              <a:t>Öncesi</a:t>
            </a:r>
            <a:endParaRPr lang="tr-TR" b="1" dirty="0"/>
          </a:p>
        </p:txBody>
      </p:sp>
    </p:spTree>
    <p:extLst>
      <p:ext uri="{BB962C8B-B14F-4D97-AF65-F5344CB8AC3E}">
        <p14:creationId xmlns:p14="http://schemas.microsoft.com/office/powerpoint/2010/main" val="1451391570"/>
      </p:ext>
    </p:extLst>
  </p:cSld>
  <p:clrMapOvr>
    <a:masterClrMapping/>
  </p:clrMapOvr>
  <p:transition spd="slow" advClick="0" advTm="1000">
    <p:random/>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457" y="1011836"/>
            <a:ext cx="7794884" cy="5846164"/>
          </a:xfrm>
          <a:prstGeom prst="rect">
            <a:avLst/>
          </a:prstGeom>
        </p:spPr>
      </p:pic>
      <p:sp>
        <p:nvSpPr>
          <p:cNvPr id="3" name="Unvan 2"/>
          <p:cNvSpPr>
            <a:spLocks noGrp="1"/>
          </p:cNvSpPr>
          <p:nvPr>
            <p:ph type="title"/>
          </p:nvPr>
        </p:nvSpPr>
        <p:spPr>
          <a:xfrm>
            <a:off x="838200" y="365125"/>
            <a:ext cx="10515600" cy="594245"/>
          </a:xfrm>
        </p:spPr>
        <p:txBody>
          <a:bodyPr>
            <a:normAutofit fontScale="90000"/>
          </a:bodyPr>
          <a:lstStyle/>
          <a:p>
            <a:pPr algn="ctr"/>
            <a:r>
              <a:rPr lang="tr-TR" b="1" dirty="0" smtClean="0"/>
              <a:t>Sonrası</a:t>
            </a:r>
            <a:endParaRPr lang="tr-TR" b="1" dirty="0"/>
          </a:p>
        </p:txBody>
      </p:sp>
    </p:spTree>
    <p:extLst>
      <p:ext uri="{BB962C8B-B14F-4D97-AF65-F5344CB8AC3E}">
        <p14:creationId xmlns:p14="http://schemas.microsoft.com/office/powerpoint/2010/main" val="2456410338"/>
      </p:ext>
    </p:extLst>
  </p:cSld>
  <p:clrMapOvr>
    <a:masterClrMapping/>
  </p:clrMapOvr>
  <p:transition spd="slow" advClick="0" advTm="1000">
    <p:random/>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7505" y="-1"/>
            <a:ext cx="6377802" cy="6942221"/>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641" y="-1"/>
            <a:ext cx="6152146" cy="6858000"/>
          </a:xfrm>
          <a:prstGeom prst="rect">
            <a:avLst/>
          </a:prstGeom>
        </p:spPr>
      </p:pic>
    </p:spTree>
    <p:extLst>
      <p:ext uri="{BB962C8B-B14F-4D97-AF65-F5344CB8AC3E}">
        <p14:creationId xmlns:p14="http://schemas.microsoft.com/office/powerpoint/2010/main" val="512702447"/>
      </p:ext>
    </p:extLst>
  </p:cSld>
  <p:clrMapOvr>
    <a:masterClrMapping/>
  </p:clrMapOvr>
  <p:transition spd="slow" advClick="0" advTm="1000">
    <p:random/>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724" y="0"/>
            <a:ext cx="4036276" cy="4535905"/>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327" y="1576137"/>
            <a:ext cx="3961397" cy="5281863"/>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70422" cy="5293895"/>
          </a:xfrm>
          <a:prstGeom prst="rect">
            <a:avLst/>
          </a:prstGeom>
        </p:spPr>
      </p:pic>
    </p:spTree>
    <p:extLst>
      <p:ext uri="{BB962C8B-B14F-4D97-AF65-F5344CB8AC3E}">
        <p14:creationId xmlns:p14="http://schemas.microsoft.com/office/powerpoint/2010/main" val="1885231998"/>
      </p:ext>
    </p:extLst>
  </p:cSld>
  <p:clrMapOvr>
    <a:masterClrMapping/>
  </p:clrMapOvr>
  <p:transition spd="slow" advClick="0" advTm="1000">
    <p:random/>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168942" cy="5558589"/>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321" y="1310105"/>
            <a:ext cx="4043613" cy="5391484"/>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3266" y="0"/>
            <a:ext cx="3708734" cy="5342021"/>
          </a:xfrm>
          <a:prstGeom prst="rect">
            <a:avLst/>
          </a:prstGeom>
        </p:spPr>
      </p:pic>
    </p:spTree>
    <p:extLst>
      <p:ext uri="{BB962C8B-B14F-4D97-AF65-F5344CB8AC3E}">
        <p14:creationId xmlns:p14="http://schemas.microsoft.com/office/powerpoint/2010/main" val="2982077871"/>
      </p:ext>
    </p:extLst>
  </p:cSld>
  <p:clrMapOvr>
    <a:masterClrMapping/>
  </p:clrMapOvr>
  <p:transition spd="slow" advClick="0" advTm="1000">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343" y="0"/>
            <a:ext cx="10483331" cy="5831174"/>
          </a:xfrm>
          <a:prstGeom prst="rect">
            <a:avLst/>
          </a:prstGeom>
        </p:spPr>
      </p:pic>
      <p:sp>
        <p:nvSpPr>
          <p:cNvPr id="3" name="Unvan 2"/>
          <p:cNvSpPr>
            <a:spLocks noGrp="1"/>
          </p:cNvSpPr>
          <p:nvPr>
            <p:ph type="title"/>
          </p:nvPr>
        </p:nvSpPr>
        <p:spPr>
          <a:xfrm>
            <a:off x="763249" y="5281899"/>
            <a:ext cx="10515600" cy="1325563"/>
          </a:xfrm>
        </p:spPr>
        <p:txBody>
          <a:bodyPr>
            <a:normAutofit fontScale="90000"/>
          </a:bodyPr>
          <a:lstStyle/>
          <a:p>
            <a:pPr algn="ctr"/>
            <a:r>
              <a:rPr lang="tr-TR" dirty="0"/>
              <a:t/>
            </a:r>
            <a:br>
              <a:rPr lang="tr-TR" dirty="0"/>
            </a:br>
            <a:r>
              <a:rPr lang="tr-TR" sz="3100" b="1" dirty="0" err="1" smtClean="0">
                <a:solidFill>
                  <a:schemeClr val="tx2">
                    <a:lumMod val="10000"/>
                  </a:schemeClr>
                </a:solidFill>
              </a:rPr>
              <a:t>Sn.Alpaslan</a:t>
            </a:r>
            <a:r>
              <a:rPr lang="tr-TR" sz="3100" b="1" dirty="0" smtClean="0">
                <a:solidFill>
                  <a:schemeClr val="tx2">
                    <a:lumMod val="10000"/>
                  </a:schemeClr>
                </a:solidFill>
              </a:rPr>
              <a:t> </a:t>
            </a:r>
            <a:r>
              <a:rPr lang="tr-TR" sz="3100" b="1" dirty="0" err="1" smtClean="0">
                <a:solidFill>
                  <a:schemeClr val="tx2">
                    <a:lumMod val="10000"/>
                  </a:schemeClr>
                </a:solidFill>
              </a:rPr>
              <a:t>Kılınç</a:t>
            </a:r>
            <a:r>
              <a:rPr lang="tr-TR" sz="3100" b="1" dirty="0">
                <a:solidFill>
                  <a:schemeClr val="tx2">
                    <a:lumMod val="10000"/>
                  </a:schemeClr>
                </a:solidFill>
              </a:rPr>
              <a:t/>
            </a:r>
            <a:br>
              <a:rPr lang="tr-TR" sz="3100" b="1" dirty="0">
                <a:solidFill>
                  <a:schemeClr val="tx2">
                    <a:lumMod val="10000"/>
                  </a:schemeClr>
                </a:solidFill>
              </a:rPr>
            </a:br>
            <a:r>
              <a:rPr lang="tr-TR" sz="3100" b="1" dirty="0">
                <a:solidFill>
                  <a:schemeClr val="tx2">
                    <a:lumMod val="10000"/>
                  </a:schemeClr>
                </a:solidFill>
              </a:rPr>
              <a:t>Sivrihisar Kaymakamı</a:t>
            </a:r>
          </a:p>
        </p:txBody>
      </p:sp>
    </p:spTree>
    <p:extLst>
      <p:ext uri="{BB962C8B-B14F-4D97-AF65-F5344CB8AC3E}">
        <p14:creationId xmlns:p14="http://schemas.microsoft.com/office/powerpoint/2010/main" val="3246276885"/>
      </p:ext>
    </p:extLst>
  </p:cSld>
  <p:clrMapOvr>
    <a:masterClrMapping/>
  </p:clrMapOvr>
  <p:transition spd="slow" advClick="0" advTm="1000">
    <p:random/>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2650" y="602105"/>
            <a:ext cx="4691921" cy="6255895"/>
          </a:xfrm>
          <a:prstGeom prst="rect">
            <a:avLst/>
          </a:prstGeom>
        </p:spPr>
      </p:pic>
      <p:sp>
        <p:nvSpPr>
          <p:cNvPr id="4" name="Unvan 3"/>
          <p:cNvSpPr>
            <a:spLocks noGrp="1"/>
          </p:cNvSpPr>
          <p:nvPr>
            <p:ph type="title"/>
          </p:nvPr>
        </p:nvSpPr>
        <p:spPr>
          <a:xfrm>
            <a:off x="670810" y="0"/>
            <a:ext cx="10515600" cy="369393"/>
          </a:xfrm>
        </p:spPr>
        <p:txBody>
          <a:bodyPr>
            <a:normAutofit fontScale="90000"/>
          </a:bodyPr>
          <a:lstStyle/>
          <a:p>
            <a:pPr algn="ctr"/>
            <a:r>
              <a:rPr lang="tr-TR" dirty="0" smtClean="0"/>
              <a:t>Öncesi</a:t>
            </a:r>
            <a:endParaRPr lang="tr-TR" dirty="0"/>
          </a:p>
        </p:txBody>
      </p:sp>
    </p:spTree>
    <p:extLst>
      <p:ext uri="{BB962C8B-B14F-4D97-AF65-F5344CB8AC3E}">
        <p14:creationId xmlns:p14="http://schemas.microsoft.com/office/powerpoint/2010/main" val="3254661789"/>
      </p:ext>
    </p:extLst>
  </p:cSld>
  <p:clrMapOvr>
    <a:masterClrMapping/>
  </p:clrMapOvr>
  <p:transition spd="slow" advClick="0" advTm="1000">
    <p:random/>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867" y="850793"/>
            <a:ext cx="6174074" cy="6007207"/>
          </a:xfrm>
          <a:prstGeom prst="rect">
            <a:avLst/>
          </a:prstGeom>
        </p:spPr>
      </p:pic>
      <p:sp>
        <p:nvSpPr>
          <p:cNvPr id="3" name="Unvan 2"/>
          <p:cNvSpPr>
            <a:spLocks noGrp="1"/>
          </p:cNvSpPr>
          <p:nvPr>
            <p:ph type="title"/>
          </p:nvPr>
        </p:nvSpPr>
        <p:spPr>
          <a:xfrm>
            <a:off x="838200" y="365125"/>
            <a:ext cx="10515600" cy="324423"/>
          </a:xfrm>
        </p:spPr>
        <p:txBody>
          <a:bodyPr>
            <a:normAutofit fontScale="90000"/>
          </a:bodyPr>
          <a:lstStyle/>
          <a:p>
            <a:pPr algn="ctr"/>
            <a:r>
              <a:rPr lang="tr-TR" b="1" dirty="0" smtClean="0"/>
              <a:t>Sonrası</a:t>
            </a:r>
            <a:endParaRPr lang="tr-TR" b="1" dirty="0"/>
          </a:p>
        </p:txBody>
      </p:sp>
    </p:spTree>
    <p:extLst>
      <p:ext uri="{BB962C8B-B14F-4D97-AF65-F5344CB8AC3E}">
        <p14:creationId xmlns:p14="http://schemas.microsoft.com/office/powerpoint/2010/main" val="447966298"/>
      </p:ext>
    </p:extLst>
  </p:cSld>
  <p:clrMapOvr>
    <a:masterClrMapping/>
  </p:clrMapOvr>
  <p:transition spd="slow" advClick="0" advTm="1000">
    <p:random/>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603" y="503164"/>
            <a:ext cx="8049718" cy="5871246"/>
          </a:xfrm>
          <a:prstGeom prst="rect">
            <a:avLst/>
          </a:prstGeom>
        </p:spPr>
      </p:pic>
    </p:spTree>
    <p:extLst>
      <p:ext uri="{BB962C8B-B14F-4D97-AF65-F5344CB8AC3E}">
        <p14:creationId xmlns:p14="http://schemas.microsoft.com/office/powerpoint/2010/main" val="3210065617"/>
      </p:ext>
    </p:extLst>
  </p:cSld>
  <p:clrMapOvr>
    <a:masterClrMapping/>
  </p:clrMapOvr>
  <p:transition spd="slow" advClick="0" advTm="1000">
    <p:random/>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646" y="-55310"/>
            <a:ext cx="6566083" cy="6661322"/>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1963" y="0"/>
            <a:ext cx="3465538" cy="6550702"/>
          </a:xfrm>
          <a:prstGeom prst="rect">
            <a:avLst/>
          </a:prstGeom>
        </p:spPr>
      </p:pic>
    </p:spTree>
    <p:extLst>
      <p:ext uri="{BB962C8B-B14F-4D97-AF65-F5344CB8AC3E}">
        <p14:creationId xmlns:p14="http://schemas.microsoft.com/office/powerpoint/2010/main" val="802666760"/>
      </p:ext>
    </p:extLst>
  </p:cSld>
  <p:clrMapOvr>
    <a:masterClrMapping/>
  </p:clrMapOvr>
  <p:transition spd="slow" advClick="0" advTm="1000">
    <p:random/>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4733" y="974030"/>
            <a:ext cx="4664847" cy="6598501"/>
          </a:xfrm>
          <a:prstGeom prst="rect">
            <a:avLst/>
          </a:prstGeom>
        </p:spPr>
      </p:pic>
      <p:sp>
        <p:nvSpPr>
          <p:cNvPr id="5" name="Unvan 4"/>
          <p:cNvSpPr>
            <a:spLocks noGrp="1"/>
          </p:cNvSpPr>
          <p:nvPr>
            <p:ph type="title"/>
          </p:nvPr>
        </p:nvSpPr>
        <p:spPr>
          <a:xfrm>
            <a:off x="838200" y="365125"/>
            <a:ext cx="10419413" cy="608905"/>
          </a:xfrm>
        </p:spPr>
        <p:txBody>
          <a:bodyPr>
            <a:normAutofit fontScale="90000"/>
          </a:bodyPr>
          <a:lstStyle/>
          <a:p>
            <a:pPr algn="ctr"/>
            <a:r>
              <a:rPr lang="tr-TR" b="1" dirty="0" smtClean="0"/>
              <a:t>Öncesi</a:t>
            </a:r>
            <a:endParaRPr lang="tr-TR" b="1" dirty="0"/>
          </a:p>
        </p:txBody>
      </p:sp>
    </p:spTree>
    <p:extLst>
      <p:ext uri="{BB962C8B-B14F-4D97-AF65-F5344CB8AC3E}">
        <p14:creationId xmlns:p14="http://schemas.microsoft.com/office/powerpoint/2010/main" val="3295962782"/>
      </p:ext>
    </p:extLst>
  </p:cSld>
  <p:clrMapOvr>
    <a:masterClrMapping/>
  </p:clrMapOvr>
  <p:transition spd="slow" advClick="0" advTm="1000">
    <p:random/>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510" y="696036"/>
            <a:ext cx="5754368" cy="7517566"/>
          </a:xfrm>
          <a:prstGeom prst="rect">
            <a:avLst/>
          </a:prstGeom>
        </p:spPr>
      </p:pic>
      <p:sp>
        <p:nvSpPr>
          <p:cNvPr id="3" name="Unvan 2"/>
          <p:cNvSpPr>
            <a:spLocks noGrp="1"/>
          </p:cNvSpPr>
          <p:nvPr>
            <p:ph type="title"/>
          </p:nvPr>
        </p:nvSpPr>
        <p:spPr>
          <a:xfrm>
            <a:off x="823210" y="185243"/>
            <a:ext cx="10494364" cy="414364"/>
          </a:xfrm>
        </p:spPr>
        <p:txBody>
          <a:bodyPr>
            <a:normAutofit fontScale="90000"/>
          </a:bodyPr>
          <a:lstStyle/>
          <a:p>
            <a:pPr algn="ctr"/>
            <a:r>
              <a:rPr lang="tr-TR" b="1" dirty="0" smtClean="0"/>
              <a:t>Sonrası</a:t>
            </a:r>
            <a:endParaRPr lang="tr-TR" b="1" dirty="0"/>
          </a:p>
        </p:txBody>
      </p:sp>
    </p:spTree>
    <p:extLst>
      <p:ext uri="{BB962C8B-B14F-4D97-AF65-F5344CB8AC3E}">
        <p14:creationId xmlns:p14="http://schemas.microsoft.com/office/powerpoint/2010/main" val="160763480"/>
      </p:ext>
    </p:extLst>
  </p:cSld>
  <p:clrMapOvr>
    <a:masterClrMapping/>
  </p:clrMapOvr>
  <p:transition spd="slow" advClick="0" advTm="1000">
    <p:random/>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8407" y="584617"/>
            <a:ext cx="6730584" cy="4826833"/>
          </a:xfrm>
          <a:prstGeom prst="rect">
            <a:avLst/>
          </a:prstGeom>
        </p:spPr>
      </p:pic>
    </p:spTree>
    <p:extLst>
      <p:ext uri="{BB962C8B-B14F-4D97-AF65-F5344CB8AC3E}">
        <p14:creationId xmlns:p14="http://schemas.microsoft.com/office/powerpoint/2010/main" val="3170318425"/>
      </p:ext>
    </p:extLst>
  </p:cSld>
  <p:clrMapOvr>
    <a:masterClrMapping/>
  </p:clrMapOvr>
  <p:transition spd="slow" advClick="0" advTm="1000">
    <p:random/>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283" y="1289154"/>
            <a:ext cx="9444502" cy="5149121"/>
          </a:xfrm>
          <a:prstGeom prst="rect">
            <a:avLst/>
          </a:prstGeom>
        </p:spPr>
      </p:pic>
      <p:sp>
        <p:nvSpPr>
          <p:cNvPr id="4" name="Unvan 3"/>
          <p:cNvSpPr>
            <a:spLocks noGrp="1"/>
          </p:cNvSpPr>
          <p:nvPr>
            <p:ph type="title"/>
          </p:nvPr>
        </p:nvSpPr>
        <p:spPr>
          <a:xfrm>
            <a:off x="838200" y="365126"/>
            <a:ext cx="10149590" cy="669196"/>
          </a:xfrm>
        </p:spPr>
        <p:txBody>
          <a:bodyPr>
            <a:normAutofit fontScale="90000"/>
          </a:bodyPr>
          <a:lstStyle/>
          <a:p>
            <a:pPr algn="ctr"/>
            <a:r>
              <a:rPr lang="tr-TR" b="1" dirty="0" smtClean="0"/>
              <a:t>Toplu mesajlaşma sistemi</a:t>
            </a:r>
            <a:endParaRPr lang="tr-TR" b="1" dirty="0"/>
          </a:p>
        </p:txBody>
      </p:sp>
    </p:spTree>
    <p:extLst>
      <p:ext uri="{BB962C8B-B14F-4D97-AF65-F5344CB8AC3E}">
        <p14:creationId xmlns:p14="http://schemas.microsoft.com/office/powerpoint/2010/main" val="257505703"/>
      </p:ext>
    </p:extLst>
  </p:cSld>
  <p:clrMapOvr>
    <a:masterClrMapping/>
  </p:clrMapOvr>
  <p:transition spd="slow" advClick="0" advTm="1000">
    <p:random/>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979015" cy="5902657"/>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4186" y="955343"/>
            <a:ext cx="2952754" cy="5902657"/>
          </a:xfrm>
          <a:prstGeom prst="rect">
            <a:avLst/>
          </a:prstGeom>
        </p:spPr>
      </p:pic>
      <p:sp>
        <p:nvSpPr>
          <p:cNvPr id="5" name="Unvan 4"/>
          <p:cNvSpPr>
            <a:spLocks noGrp="1"/>
          </p:cNvSpPr>
          <p:nvPr>
            <p:ph type="title"/>
          </p:nvPr>
        </p:nvSpPr>
        <p:spPr>
          <a:xfrm>
            <a:off x="2691063" y="127875"/>
            <a:ext cx="7379368" cy="830879"/>
          </a:xfrm>
        </p:spPr>
        <p:txBody>
          <a:bodyPr>
            <a:normAutofit/>
          </a:bodyPr>
          <a:lstStyle/>
          <a:p>
            <a:pPr algn="ctr"/>
            <a:r>
              <a:rPr lang="tr-TR" sz="2800" b="1" dirty="0" smtClean="0"/>
              <a:t>Sosyal medya hesaplarımız</a:t>
            </a:r>
            <a:endParaRPr lang="tr-TR" sz="2800" b="1" dirty="0"/>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849" y="924944"/>
            <a:ext cx="2814935" cy="6442561"/>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8603" y="127875"/>
            <a:ext cx="3033087" cy="6858000"/>
          </a:xfrm>
          <a:prstGeom prst="rect">
            <a:avLst/>
          </a:prstGeom>
        </p:spPr>
      </p:pic>
    </p:spTree>
    <p:extLst>
      <p:ext uri="{BB962C8B-B14F-4D97-AF65-F5344CB8AC3E}">
        <p14:creationId xmlns:p14="http://schemas.microsoft.com/office/powerpoint/2010/main" val="286761863"/>
      </p:ext>
    </p:extLst>
  </p:cSld>
  <p:clrMapOvr>
    <a:masterClrMapping/>
  </p:clrMapOvr>
  <p:transition spd="slow" advClick="0" advTm="1000">
    <p:random/>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8299" y="217357"/>
            <a:ext cx="8500022" cy="6640643"/>
          </a:xfrm>
          <a:prstGeom prst="rect">
            <a:avLst/>
          </a:prstGeom>
        </p:spPr>
      </p:pic>
    </p:spTree>
    <p:extLst>
      <p:ext uri="{BB962C8B-B14F-4D97-AF65-F5344CB8AC3E}">
        <p14:creationId xmlns:p14="http://schemas.microsoft.com/office/powerpoint/2010/main" val="684485796"/>
      </p:ext>
    </p:extLst>
  </p:cSld>
  <p:clrMapOvr>
    <a:masterClrMapping/>
  </p:clrMapOvr>
  <p:transition spd="slow" advClick="0" advTm="1000">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852" y="0"/>
            <a:ext cx="8684302" cy="5789535"/>
          </a:xfrm>
          <a:prstGeom prst="rect">
            <a:avLst/>
          </a:prstGeom>
        </p:spPr>
      </p:pic>
      <p:sp>
        <p:nvSpPr>
          <p:cNvPr id="3" name="Unvan 2"/>
          <p:cNvSpPr>
            <a:spLocks noGrp="1"/>
          </p:cNvSpPr>
          <p:nvPr>
            <p:ph type="title"/>
          </p:nvPr>
        </p:nvSpPr>
        <p:spPr>
          <a:xfrm>
            <a:off x="1353486" y="5911121"/>
            <a:ext cx="9475033" cy="821259"/>
          </a:xfrm>
        </p:spPr>
        <p:txBody>
          <a:bodyPr>
            <a:noAutofit/>
          </a:bodyPr>
          <a:lstStyle/>
          <a:p>
            <a:pPr algn="ctr"/>
            <a:r>
              <a:rPr lang="tr-TR" sz="2800" b="1" dirty="0" smtClean="0">
                <a:solidFill>
                  <a:schemeClr val="tx2">
                    <a:lumMod val="10000"/>
                  </a:schemeClr>
                </a:solidFill>
              </a:rPr>
              <a:t>Hamid </a:t>
            </a:r>
            <a:r>
              <a:rPr lang="tr-TR" sz="2800" b="1" dirty="0" err="1" smtClean="0">
                <a:solidFill>
                  <a:schemeClr val="tx2">
                    <a:lumMod val="10000"/>
                  </a:schemeClr>
                </a:solidFill>
              </a:rPr>
              <a:t>Yüzügüllü</a:t>
            </a:r>
            <a:r>
              <a:rPr lang="tr-TR" sz="2800" b="1" dirty="0">
                <a:solidFill>
                  <a:schemeClr val="tx2">
                    <a:lumMod val="10000"/>
                  </a:schemeClr>
                </a:solidFill>
              </a:rPr>
              <a:t/>
            </a:r>
            <a:br>
              <a:rPr lang="tr-TR" sz="2800" b="1" dirty="0">
                <a:solidFill>
                  <a:schemeClr val="tx2">
                    <a:lumMod val="10000"/>
                  </a:schemeClr>
                </a:solidFill>
              </a:rPr>
            </a:br>
            <a:r>
              <a:rPr lang="tr-TR" sz="2800" b="1" dirty="0">
                <a:solidFill>
                  <a:schemeClr val="tx2">
                    <a:lumMod val="10000"/>
                  </a:schemeClr>
                </a:solidFill>
              </a:rPr>
              <a:t>Sivrihisar Belediye Başkanı</a:t>
            </a:r>
          </a:p>
        </p:txBody>
      </p:sp>
    </p:spTree>
    <p:extLst>
      <p:ext uri="{BB962C8B-B14F-4D97-AF65-F5344CB8AC3E}">
        <p14:creationId xmlns:p14="http://schemas.microsoft.com/office/powerpoint/2010/main" val="4000097124"/>
      </p:ext>
    </p:extLst>
  </p:cSld>
  <p:clrMapOvr>
    <a:masterClrMapping/>
  </p:clrMapOvr>
  <p:transition spd="slow" advClick="0" advTm="1000">
    <p:random/>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105" y="0"/>
            <a:ext cx="9323882" cy="6858000"/>
          </a:xfrm>
          <a:prstGeom prst="rect">
            <a:avLst/>
          </a:prstGeom>
        </p:spPr>
      </p:pic>
    </p:spTree>
    <p:extLst>
      <p:ext uri="{BB962C8B-B14F-4D97-AF65-F5344CB8AC3E}">
        <p14:creationId xmlns:p14="http://schemas.microsoft.com/office/powerpoint/2010/main" val="2276582565"/>
      </p:ext>
    </p:extLst>
  </p:cSld>
  <p:clrMapOvr>
    <a:masterClrMapping/>
  </p:clrMapOvr>
  <p:transition spd="slow" advClick="0" advTm="1000">
    <p:random/>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898161" y="2508719"/>
            <a:ext cx="10515600" cy="1325563"/>
          </a:xfrm>
        </p:spPr>
        <p:txBody>
          <a:bodyPr>
            <a:normAutofit/>
          </a:bodyPr>
          <a:lstStyle/>
          <a:p>
            <a:pPr algn="ctr"/>
            <a:r>
              <a:rPr lang="tr-TR" sz="6600" b="1" dirty="0" smtClean="0"/>
              <a:t>KÜLTÜR YAYINLARIMIZ</a:t>
            </a:r>
            <a:endParaRPr lang="tr-TR" sz="6600" b="1" dirty="0"/>
          </a:p>
        </p:txBody>
      </p:sp>
    </p:spTree>
    <p:extLst>
      <p:ext uri="{BB962C8B-B14F-4D97-AF65-F5344CB8AC3E}">
        <p14:creationId xmlns:p14="http://schemas.microsoft.com/office/powerpoint/2010/main" val="3452074923"/>
      </p:ext>
    </p:extLst>
  </p:cSld>
  <p:clrMapOvr>
    <a:masterClrMapping/>
  </p:clrMapOvr>
  <p:transition spd="slow" advClick="0" advTm="1000">
    <p:random/>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938572" y="6123482"/>
            <a:ext cx="9849787" cy="626386"/>
          </a:xfrm>
        </p:spPr>
        <p:txBody>
          <a:bodyPr>
            <a:normAutofit fontScale="90000"/>
          </a:bodyPr>
          <a:lstStyle/>
          <a:p>
            <a:endParaRPr lang="tr-T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990" y="0"/>
            <a:ext cx="4626952" cy="6123482"/>
          </a:xfrm>
          <a:prstGeom prst="rect">
            <a:avLst/>
          </a:prstGeom>
        </p:spPr>
      </p:pic>
    </p:spTree>
    <p:extLst>
      <p:ext uri="{BB962C8B-B14F-4D97-AF65-F5344CB8AC3E}">
        <p14:creationId xmlns:p14="http://schemas.microsoft.com/office/powerpoint/2010/main" val="3362820388"/>
      </p:ext>
    </p:extLst>
  </p:cSld>
  <p:clrMapOvr>
    <a:masterClrMapping/>
  </p:clrMapOvr>
  <p:transition spd="slow" advClick="0" advTm="1000">
    <p:random/>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985934" y="6160957"/>
            <a:ext cx="9789826" cy="491475"/>
          </a:xfrm>
        </p:spPr>
        <p:txBody>
          <a:bodyPr>
            <a:normAutofit/>
          </a:bodyPr>
          <a:lstStyle/>
          <a:p>
            <a:pPr algn="ctr"/>
            <a:r>
              <a:rPr lang="tr-TR" sz="2800" b="1" dirty="0" smtClean="0">
                <a:solidFill>
                  <a:schemeClr val="bg1"/>
                </a:solidFill>
              </a:rPr>
              <a:t>Sivrihisar’ın Ünlü Yemekleri</a:t>
            </a:r>
            <a:endParaRPr lang="tr-TR" sz="2800" b="1" dirty="0">
              <a:solidFill>
                <a:schemeClr val="bg1"/>
              </a:solidFil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509" y="0"/>
            <a:ext cx="4708676" cy="6003561"/>
          </a:xfrm>
          <a:prstGeom prst="rect">
            <a:avLst/>
          </a:prstGeom>
        </p:spPr>
      </p:pic>
    </p:spTree>
    <p:extLst>
      <p:ext uri="{BB962C8B-B14F-4D97-AF65-F5344CB8AC3E}">
        <p14:creationId xmlns:p14="http://schemas.microsoft.com/office/powerpoint/2010/main" val="4270699304"/>
      </p:ext>
    </p:extLst>
  </p:cSld>
  <p:clrMapOvr>
    <a:masterClrMapping/>
  </p:clrMapOvr>
  <p:transition spd="slow" advClick="0" advTm="1000">
    <p:random/>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033072" y="6205928"/>
            <a:ext cx="9969708" cy="416524"/>
          </a:xfrm>
        </p:spPr>
        <p:txBody>
          <a:bodyPr>
            <a:noAutofit/>
          </a:bodyPr>
          <a:lstStyle/>
          <a:p>
            <a:pPr algn="ctr"/>
            <a:r>
              <a:rPr lang="tr-TR" sz="3600" b="1" dirty="0" smtClean="0">
                <a:solidFill>
                  <a:schemeClr val="bg1"/>
                </a:solidFill>
              </a:rPr>
              <a:t>Bütün Yönleriyle Sivrihisar </a:t>
            </a:r>
            <a:endParaRPr lang="tr-TR" sz="3600" b="1" dirty="0">
              <a:solidFill>
                <a:schemeClr val="bg1"/>
              </a:solidFil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8153" y="0"/>
            <a:ext cx="5778310" cy="5943600"/>
          </a:xfrm>
          <a:prstGeom prst="rect">
            <a:avLst/>
          </a:prstGeom>
        </p:spPr>
      </p:pic>
    </p:spTree>
    <p:extLst>
      <p:ext uri="{BB962C8B-B14F-4D97-AF65-F5344CB8AC3E}">
        <p14:creationId xmlns:p14="http://schemas.microsoft.com/office/powerpoint/2010/main" val="680914833"/>
      </p:ext>
    </p:extLst>
  </p:cSld>
  <p:clrMapOvr>
    <a:masterClrMapping/>
  </p:clrMapOvr>
  <p:transition spd="slow" advClick="0" advTm="1000">
    <p:random/>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377846" y="6056026"/>
            <a:ext cx="9834797" cy="599606"/>
          </a:xfrm>
        </p:spPr>
        <p:txBody>
          <a:bodyPr>
            <a:normAutofit/>
          </a:bodyPr>
          <a:lstStyle/>
          <a:p>
            <a:pPr algn="ctr"/>
            <a:r>
              <a:rPr lang="tr-TR" sz="2800" b="1" dirty="0" smtClean="0">
                <a:solidFill>
                  <a:schemeClr val="bg1"/>
                </a:solidFill>
              </a:rPr>
              <a:t>Osmanlı Belgelerinde Dünyanın Merkezi Sivrihisar </a:t>
            </a:r>
            <a:endParaRPr lang="tr-TR" sz="2800" b="1" dirty="0">
              <a:solidFill>
                <a:schemeClr val="bg1"/>
              </a:solidFil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4081" y="0"/>
            <a:ext cx="5410254" cy="6048531"/>
          </a:xfrm>
          <a:prstGeom prst="rect">
            <a:avLst/>
          </a:prstGeom>
        </p:spPr>
      </p:pic>
    </p:spTree>
    <p:extLst>
      <p:ext uri="{BB962C8B-B14F-4D97-AF65-F5344CB8AC3E}">
        <p14:creationId xmlns:p14="http://schemas.microsoft.com/office/powerpoint/2010/main" val="1653686819"/>
      </p:ext>
    </p:extLst>
  </p:cSld>
  <p:clrMapOvr>
    <a:masterClrMapping/>
  </p:clrMapOvr>
  <p:transition spd="slow" advClick="0" advTm="1000">
    <p:random/>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778239" y="5858888"/>
            <a:ext cx="10515600" cy="1325563"/>
          </a:xfrm>
        </p:spPr>
        <p:txBody>
          <a:bodyPr>
            <a:normAutofit/>
          </a:bodyPr>
          <a:lstStyle/>
          <a:p>
            <a:pPr algn="ctr"/>
            <a:r>
              <a:rPr lang="tr-TR" sz="2800" b="1" dirty="0" smtClean="0">
                <a:solidFill>
                  <a:schemeClr val="bg1"/>
                </a:solidFill>
              </a:rPr>
              <a:t>Sivrihisar ve Eğitim Gönüllüleri</a:t>
            </a:r>
            <a:endParaRPr lang="tr-TR" sz="2800" b="1" dirty="0">
              <a:solidFill>
                <a:schemeClr val="bg1"/>
              </a:solidFil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359" y="0"/>
            <a:ext cx="6250897" cy="6185206"/>
          </a:xfrm>
          <a:prstGeom prst="rect">
            <a:avLst/>
          </a:prstGeom>
        </p:spPr>
      </p:pic>
    </p:spTree>
    <p:extLst>
      <p:ext uri="{BB962C8B-B14F-4D97-AF65-F5344CB8AC3E}">
        <p14:creationId xmlns:p14="http://schemas.microsoft.com/office/powerpoint/2010/main" val="38576351"/>
      </p:ext>
    </p:extLst>
  </p:cSld>
  <p:clrMapOvr>
    <a:masterClrMapping/>
  </p:clrMapOvr>
  <p:transition spd="slow" advClick="0" advTm="1000">
    <p:random/>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364106" y="6112857"/>
            <a:ext cx="9863527" cy="745143"/>
          </a:xfrm>
        </p:spPr>
        <p:txBody>
          <a:bodyPr>
            <a:normAutofit fontScale="90000"/>
          </a:bodyPr>
          <a:lstStyle/>
          <a:p>
            <a:pPr algn="ctr"/>
            <a:r>
              <a:rPr lang="tr-TR" sz="2800" b="1" dirty="0" smtClean="0">
                <a:solidFill>
                  <a:schemeClr val="bg1"/>
                </a:solidFill>
              </a:rPr>
              <a:t>Eskişehir ve Sivrihisar protokolüne verdiğimiz Sivrihisar ve Eğitim Gönüllüleri kitabı</a:t>
            </a:r>
            <a:endParaRPr lang="tr-TR" sz="2800" b="1" dirty="0">
              <a:solidFill>
                <a:schemeClr val="bg1"/>
              </a:solidFil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0772" y="0"/>
            <a:ext cx="4586434" cy="6112857"/>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141" y="0"/>
            <a:ext cx="5341935" cy="5876144"/>
          </a:xfrm>
          <a:prstGeom prst="rect">
            <a:avLst/>
          </a:prstGeom>
        </p:spPr>
      </p:pic>
    </p:spTree>
    <p:extLst>
      <p:ext uri="{BB962C8B-B14F-4D97-AF65-F5344CB8AC3E}">
        <p14:creationId xmlns:p14="http://schemas.microsoft.com/office/powerpoint/2010/main" val="1903826613"/>
      </p:ext>
    </p:extLst>
  </p:cSld>
  <p:clrMapOvr>
    <a:masterClrMapping/>
  </p:clrMapOvr>
  <p:transition spd="slow" advClick="0" advTm="1000">
    <p:random/>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gradFill>
          <a:gsLst>
            <a:gs pos="96000">
              <a:schemeClr val="accent1">
                <a:lumMod val="50000"/>
              </a:schemeClr>
            </a:gs>
            <a:gs pos="100000">
              <a:schemeClr val="accent1"/>
            </a:gs>
            <a:gs pos="3000">
              <a:schemeClr val="accent1">
                <a:lumMod val="45000"/>
                <a:lumOff val="55000"/>
              </a:schemeClr>
            </a:gs>
            <a:gs pos="1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793230" y="2583669"/>
            <a:ext cx="10515600" cy="1325563"/>
          </a:xfrm>
        </p:spPr>
        <p:txBody>
          <a:bodyPr>
            <a:normAutofit/>
          </a:bodyPr>
          <a:lstStyle/>
          <a:p>
            <a:pPr algn="ctr"/>
            <a:r>
              <a:rPr lang="tr-TR" sz="8800" b="1" dirty="0" smtClean="0"/>
              <a:t>BASINDA SEV </a:t>
            </a:r>
            <a:endParaRPr lang="tr-TR" sz="8800" b="1" dirty="0"/>
          </a:p>
        </p:txBody>
      </p:sp>
    </p:spTree>
    <p:extLst>
      <p:ext uri="{BB962C8B-B14F-4D97-AF65-F5344CB8AC3E}">
        <p14:creationId xmlns:p14="http://schemas.microsoft.com/office/powerpoint/2010/main" val="2029259509"/>
      </p:ext>
    </p:extLst>
  </p:cSld>
  <p:clrMapOvr>
    <a:masterClrMapping/>
  </p:clrMapOvr>
  <p:transition spd="slow" advClick="0" advTm="1000">
    <p:random/>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901784" cy="6932910"/>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8297" y="0"/>
            <a:ext cx="6003703" cy="6858000"/>
          </a:xfrm>
          <a:prstGeom prst="rect">
            <a:avLst/>
          </a:prstGeom>
        </p:spPr>
      </p:pic>
    </p:spTree>
    <p:extLst>
      <p:ext uri="{BB962C8B-B14F-4D97-AF65-F5344CB8AC3E}">
        <p14:creationId xmlns:p14="http://schemas.microsoft.com/office/powerpoint/2010/main" val="45950466"/>
      </p:ext>
    </p:extLst>
  </p:cSld>
  <p:clrMapOvr>
    <a:masterClrMapping/>
  </p:clrMapOvr>
  <p:transition spd="slow" advClick="0" advTm="1000">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710" y="0"/>
            <a:ext cx="8904158" cy="5936105"/>
          </a:xfrm>
          <a:prstGeom prst="rect">
            <a:avLst/>
          </a:prstGeom>
        </p:spPr>
      </p:pic>
      <p:sp>
        <p:nvSpPr>
          <p:cNvPr id="3" name="Unvan 2"/>
          <p:cNvSpPr>
            <a:spLocks noGrp="1"/>
          </p:cNvSpPr>
          <p:nvPr>
            <p:ph type="title"/>
          </p:nvPr>
        </p:nvSpPr>
        <p:spPr>
          <a:xfrm>
            <a:off x="1394084" y="5671643"/>
            <a:ext cx="10515600" cy="1325563"/>
          </a:xfrm>
        </p:spPr>
        <p:txBody>
          <a:bodyPr>
            <a:normAutofit/>
          </a:bodyPr>
          <a:lstStyle/>
          <a:p>
            <a:pPr algn="ctr"/>
            <a:r>
              <a:rPr lang="tr-TR" sz="2400" b="1" dirty="0" err="1" smtClean="0">
                <a:solidFill>
                  <a:schemeClr val="tx2">
                    <a:lumMod val="10000"/>
                  </a:schemeClr>
                </a:solidFill>
              </a:rPr>
              <a:t>Sn.Nadir</a:t>
            </a:r>
            <a:r>
              <a:rPr lang="tr-TR" sz="2400" b="1" dirty="0" smtClean="0">
                <a:solidFill>
                  <a:schemeClr val="tx2">
                    <a:lumMod val="10000"/>
                  </a:schemeClr>
                </a:solidFill>
              </a:rPr>
              <a:t> </a:t>
            </a:r>
            <a:r>
              <a:rPr lang="tr-TR" sz="2400" b="1" dirty="0">
                <a:solidFill>
                  <a:schemeClr val="tx2">
                    <a:lumMod val="10000"/>
                  </a:schemeClr>
                </a:solidFill>
              </a:rPr>
              <a:t>Küpeli </a:t>
            </a:r>
            <a:br>
              <a:rPr lang="tr-TR" sz="2400" b="1" dirty="0">
                <a:solidFill>
                  <a:schemeClr val="tx2">
                    <a:lumMod val="10000"/>
                  </a:schemeClr>
                </a:solidFill>
              </a:rPr>
            </a:br>
            <a:r>
              <a:rPr lang="tr-TR" sz="2400" b="1" dirty="0">
                <a:solidFill>
                  <a:schemeClr val="tx2">
                    <a:lumMod val="10000"/>
                  </a:schemeClr>
                </a:solidFill>
              </a:rPr>
              <a:t>Eskişehir Organize Sanayi bölgesi yönetim kurulu başkanı</a:t>
            </a:r>
          </a:p>
        </p:txBody>
      </p:sp>
    </p:spTree>
    <p:extLst>
      <p:ext uri="{BB962C8B-B14F-4D97-AF65-F5344CB8AC3E}">
        <p14:creationId xmlns:p14="http://schemas.microsoft.com/office/powerpoint/2010/main" val="1562121747"/>
      </p:ext>
    </p:extLst>
  </p:cSld>
  <p:clrMapOvr>
    <a:masterClrMapping/>
  </p:clrMapOvr>
  <p:transition spd="slow" advClick="0" advTm="1000">
    <p:random/>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7915" y="0"/>
            <a:ext cx="3164458" cy="6858000"/>
          </a:xfrm>
          <a:prstGeom prst="rect">
            <a:avLst/>
          </a:prstGeom>
        </p:spPr>
      </p:pic>
    </p:spTree>
    <p:extLst>
      <p:ext uri="{BB962C8B-B14F-4D97-AF65-F5344CB8AC3E}">
        <p14:creationId xmlns:p14="http://schemas.microsoft.com/office/powerpoint/2010/main" val="2611451530"/>
      </p:ext>
    </p:extLst>
  </p:cSld>
  <p:clrMapOvr>
    <a:masterClrMapping/>
  </p:clrMapOvr>
  <p:transition spd="slow" advClick="0" advTm="1000">
    <p:random/>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1745" y="0"/>
            <a:ext cx="4847749" cy="6858000"/>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2431" y="0"/>
            <a:ext cx="5014913" cy="6858000"/>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32" y="0"/>
            <a:ext cx="4672013" cy="6858000"/>
          </a:xfrm>
          <a:prstGeom prst="rect">
            <a:avLst/>
          </a:prstGeom>
        </p:spPr>
      </p:pic>
    </p:spTree>
    <p:extLst>
      <p:ext uri="{BB962C8B-B14F-4D97-AF65-F5344CB8AC3E}">
        <p14:creationId xmlns:p14="http://schemas.microsoft.com/office/powerpoint/2010/main" val="3957201187"/>
      </p:ext>
    </p:extLst>
  </p:cSld>
  <p:clrMapOvr>
    <a:masterClrMapping/>
  </p:clrMapOvr>
  <p:transition spd="slow" advClick="0" advTm="1000">
    <p:random/>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1589" y="-1"/>
            <a:ext cx="4872803" cy="6891921"/>
          </a:xfrm>
          <a:prstGeom prst="rect">
            <a:avLst/>
          </a:prstGeom>
        </p:spPr>
      </p:pic>
    </p:spTree>
    <p:extLst>
      <p:ext uri="{BB962C8B-B14F-4D97-AF65-F5344CB8AC3E}">
        <p14:creationId xmlns:p14="http://schemas.microsoft.com/office/powerpoint/2010/main" val="1377022425"/>
      </p:ext>
    </p:extLst>
  </p:cSld>
  <p:clrMapOvr>
    <a:masterClrMapping/>
  </p:clrMapOvr>
  <p:transition spd="slow" advClick="0" advTm="1000">
    <p:random/>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4000" y="0"/>
            <a:ext cx="4843463" cy="6858000"/>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07" y="0"/>
            <a:ext cx="4843463" cy="6858000"/>
          </a:xfrm>
          <a:prstGeom prst="rect">
            <a:avLst/>
          </a:prstGeom>
        </p:spPr>
      </p:pic>
    </p:spTree>
    <p:extLst>
      <p:ext uri="{BB962C8B-B14F-4D97-AF65-F5344CB8AC3E}">
        <p14:creationId xmlns:p14="http://schemas.microsoft.com/office/powerpoint/2010/main" val="4125615962"/>
      </p:ext>
    </p:extLst>
  </p:cSld>
  <p:clrMapOvr>
    <a:masterClrMapping/>
  </p:clrMapOvr>
  <p:transition spd="slow" advClick="0" advTm="1000">
    <p:random/>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1672" y="0"/>
            <a:ext cx="5740328" cy="6858000"/>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451672" cy="6858000"/>
          </a:xfrm>
          <a:prstGeom prst="rect">
            <a:avLst/>
          </a:prstGeom>
        </p:spPr>
      </p:pic>
    </p:spTree>
    <p:extLst>
      <p:ext uri="{BB962C8B-B14F-4D97-AF65-F5344CB8AC3E}">
        <p14:creationId xmlns:p14="http://schemas.microsoft.com/office/powerpoint/2010/main" val="2529226572"/>
      </p:ext>
    </p:extLst>
  </p:cSld>
  <p:clrMapOvr>
    <a:masterClrMapping/>
  </p:clrMapOvr>
  <p:transition spd="slow" advClick="0" advTm="1000">
    <p:random/>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72063" cy="6858000"/>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5575" y="0"/>
            <a:ext cx="5596328" cy="6993917"/>
          </a:xfrm>
          <a:prstGeom prst="rect">
            <a:avLst/>
          </a:prstGeom>
        </p:spPr>
      </p:pic>
    </p:spTree>
    <p:extLst>
      <p:ext uri="{BB962C8B-B14F-4D97-AF65-F5344CB8AC3E}">
        <p14:creationId xmlns:p14="http://schemas.microsoft.com/office/powerpoint/2010/main" val="4198500921"/>
      </p:ext>
    </p:extLst>
  </p:cSld>
  <p:clrMapOvr>
    <a:masterClrMapping/>
  </p:clrMapOvr>
  <p:transition spd="slow" advClick="0" advTm="1000">
    <p:random/>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9325"/>
            <a:ext cx="12192000" cy="5279350"/>
          </a:xfrm>
          <a:prstGeom prst="rect">
            <a:avLst/>
          </a:prstGeom>
        </p:spPr>
      </p:pic>
    </p:spTree>
    <p:extLst>
      <p:ext uri="{BB962C8B-B14F-4D97-AF65-F5344CB8AC3E}">
        <p14:creationId xmlns:p14="http://schemas.microsoft.com/office/powerpoint/2010/main" val="3760639691"/>
      </p:ext>
    </p:extLst>
  </p:cSld>
  <p:clrMapOvr>
    <a:masterClrMapping/>
  </p:clrMapOvr>
  <p:transition spd="slow" advClick="0" advTm="1000">
    <p:random/>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2850" y="0"/>
            <a:ext cx="4686300" cy="6858000"/>
          </a:xfrm>
          <a:prstGeom prst="rect">
            <a:avLst/>
          </a:prstGeom>
        </p:spPr>
      </p:pic>
    </p:spTree>
    <p:extLst>
      <p:ext uri="{BB962C8B-B14F-4D97-AF65-F5344CB8AC3E}">
        <p14:creationId xmlns:p14="http://schemas.microsoft.com/office/powerpoint/2010/main" val="1924573548"/>
      </p:ext>
    </p:extLst>
  </p:cSld>
  <p:clrMapOvr>
    <a:masterClrMapping/>
  </p:clrMapOvr>
  <p:transition spd="slow" advClick="0" advTm="1000">
    <p:random/>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4656" y="149902"/>
            <a:ext cx="6449810" cy="6708098"/>
          </a:xfrm>
          <a:prstGeom prst="rect">
            <a:avLst/>
          </a:prstGeom>
        </p:spPr>
      </p:pic>
    </p:spTree>
    <p:extLst>
      <p:ext uri="{BB962C8B-B14F-4D97-AF65-F5344CB8AC3E}">
        <p14:creationId xmlns:p14="http://schemas.microsoft.com/office/powerpoint/2010/main" val="2397591152"/>
      </p:ext>
    </p:extLst>
  </p:cSld>
  <p:clrMapOvr>
    <a:masterClrMapping/>
  </p:clrMapOvr>
  <p:transition spd="slow" advClick="0" advTm="1000">
    <p:random/>
  </p:transition>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998" y="0"/>
            <a:ext cx="4456609" cy="6797739"/>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239" y="355631"/>
            <a:ext cx="6096000" cy="6086475"/>
          </a:xfrm>
          <a:prstGeom prst="rect">
            <a:avLst/>
          </a:prstGeom>
        </p:spPr>
      </p:pic>
    </p:spTree>
    <p:extLst>
      <p:ext uri="{BB962C8B-B14F-4D97-AF65-F5344CB8AC3E}">
        <p14:creationId xmlns:p14="http://schemas.microsoft.com/office/powerpoint/2010/main" val="1967411507"/>
      </p:ext>
    </p:extLst>
  </p:cSld>
  <p:clrMapOvr>
    <a:masterClrMapping/>
  </p:clrMapOvr>
  <p:transition spd="slow" advClick="0" advTm="1000">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986" y="0"/>
            <a:ext cx="9217702" cy="6145135"/>
          </a:xfrm>
          <a:prstGeom prst="rect">
            <a:avLst/>
          </a:prstGeom>
        </p:spPr>
      </p:pic>
      <p:sp>
        <p:nvSpPr>
          <p:cNvPr id="3" name="Unvan 2"/>
          <p:cNvSpPr>
            <a:spLocks noGrp="1"/>
          </p:cNvSpPr>
          <p:nvPr>
            <p:ph type="title"/>
          </p:nvPr>
        </p:nvSpPr>
        <p:spPr>
          <a:xfrm>
            <a:off x="478437" y="5836535"/>
            <a:ext cx="10515600" cy="1325563"/>
          </a:xfrm>
        </p:spPr>
        <p:txBody>
          <a:bodyPr>
            <a:normAutofit/>
          </a:bodyPr>
          <a:lstStyle/>
          <a:p>
            <a:pPr algn="ctr"/>
            <a:r>
              <a:rPr lang="tr-TR" sz="2400" b="1" dirty="0" err="1" smtClean="0">
                <a:solidFill>
                  <a:schemeClr val="tx2">
                    <a:lumMod val="10000"/>
                  </a:schemeClr>
                </a:solidFill>
              </a:rPr>
              <a:t>Sn.Nadir</a:t>
            </a:r>
            <a:r>
              <a:rPr lang="tr-TR" sz="2400" b="1" dirty="0" smtClean="0">
                <a:solidFill>
                  <a:schemeClr val="tx2">
                    <a:lumMod val="10000"/>
                  </a:schemeClr>
                </a:solidFill>
              </a:rPr>
              <a:t> </a:t>
            </a:r>
            <a:r>
              <a:rPr lang="tr-TR" sz="2400" b="1" dirty="0">
                <a:solidFill>
                  <a:schemeClr val="tx2">
                    <a:lumMod val="10000"/>
                  </a:schemeClr>
                </a:solidFill>
              </a:rPr>
              <a:t>Küpeli </a:t>
            </a:r>
            <a:br>
              <a:rPr lang="tr-TR" sz="2400" b="1" dirty="0">
                <a:solidFill>
                  <a:schemeClr val="tx2">
                    <a:lumMod val="10000"/>
                  </a:schemeClr>
                </a:solidFill>
              </a:rPr>
            </a:br>
            <a:r>
              <a:rPr lang="tr-TR" sz="2400" b="1" dirty="0">
                <a:solidFill>
                  <a:schemeClr val="tx2">
                    <a:lumMod val="10000"/>
                  </a:schemeClr>
                </a:solidFill>
              </a:rPr>
              <a:t>Eskişehir Organize Sanayi bölgesi yönetim kurulu başkanı</a:t>
            </a:r>
            <a:endParaRPr lang="tr-TR" sz="2400" dirty="0"/>
          </a:p>
        </p:txBody>
      </p:sp>
    </p:spTree>
    <p:extLst>
      <p:ext uri="{BB962C8B-B14F-4D97-AF65-F5344CB8AC3E}">
        <p14:creationId xmlns:p14="http://schemas.microsoft.com/office/powerpoint/2010/main" val="929474990"/>
      </p:ext>
    </p:extLst>
  </p:cSld>
  <p:clrMapOvr>
    <a:masterClrMapping/>
  </p:clrMapOvr>
  <p:transition spd="slow" advClick="0" advTm="1000">
    <p:random/>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803" y="429720"/>
            <a:ext cx="5126636" cy="5998558"/>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43393"/>
            <a:ext cx="6096000" cy="5771213"/>
          </a:xfrm>
          <a:prstGeom prst="rect">
            <a:avLst/>
          </a:prstGeom>
        </p:spPr>
      </p:pic>
    </p:spTree>
    <p:extLst>
      <p:ext uri="{BB962C8B-B14F-4D97-AF65-F5344CB8AC3E}">
        <p14:creationId xmlns:p14="http://schemas.microsoft.com/office/powerpoint/2010/main" val="1791280128"/>
      </p:ext>
    </p:extLst>
  </p:cSld>
  <p:clrMapOvr>
    <a:masterClrMapping/>
  </p:clrMapOvr>
  <p:transition spd="slow" advClick="0" advTm="1000">
    <p:random/>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707" y="0"/>
            <a:ext cx="7864779" cy="6475751"/>
          </a:xfrm>
          <a:prstGeom prst="rect">
            <a:avLst/>
          </a:prstGeom>
        </p:spPr>
      </p:pic>
    </p:spTree>
    <p:extLst>
      <p:ext uri="{BB962C8B-B14F-4D97-AF65-F5344CB8AC3E}">
        <p14:creationId xmlns:p14="http://schemas.microsoft.com/office/powerpoint/2010/main" val="3267952756"/>
      </p:ext>
    </p:extLst>
  </p:cSld>
  <p:clrMapOvr>
    <a:masterClrMapping/>
  </p:clrMapOvr>
  <p:transition spd="slow" advClick="0" advTm="1000">
    <p:random/>
  </p:transition>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1115" y="0"/>
            <a:ext cx="5018408" cy="6858000"/>
          </a:xfrm>
          <a:prstGeom prst="rect">
            <a:avLst/>
          </a:prstGeom>
        </p:spPr>
      </p:pic>
    </p:spTree>
    <p:extLst>
      <p:ext uri="{BB962C8B-B14F-4D97-AF65-F5344CB8AC3E}">
        <p14:creationId xmlns:p14="http://schemas.microsoft.com/office/powerpoint/2010/main" val="1430545846"/>
      </p:ext>
    </p:extLst>
  </p:cSld>
  <p:clrMapOvr>
    <a:masterClrMapping/>
  </p:clrMapOvr>
  <p:transition spd="slow" advClick="0" advTm="1000">
    <p:random/>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639" y="0"/>
            <a:ext cx="6322064" cy="6858000"/>
          </a:xfrm>
          <a:prstGeom prst="rect">
            <a:avLst/>
          </a:prstGeom>
        </p:spPr>
      </p:pic>
    </p:spTree>
    <p:extLst>
      <p:ext uri="{BB962C8B-B14F-4D97-AF65-F5344CB8AC3E}">
        <p14:creationId xmlns:p14="http://schemas.microsoft.com/office/powerpoint/2010/main" val="2099123179"/>
      </p:ext>
    </p:extLst>
  </p:cSld>
  <p:clrMapOvr>
    <a:masterClrMapping/>
  </p:clrMapOvr>
  <p:transition spd="slow" advClick="0" advTm="1000">
    <p:random/>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4268" y="0"/>
            <a:ext cx="4843463" cy="6858000"/>
          </a:xfrm>
          <a:prstGeom prst="rect">
            <a:avLst/>
          </a:prstGeom>
        </p:spPr>
      </p:pic>
    </p:spTree>
    <p:extLst>
      <p:ext uri="{BB962C8B-B14F-4D97-AF65-F5344CB8AC3E}">
        <p14:creationId xmlns:p14="http://schemas.microsoft.com/office/powerpoint/2010/main" val="2372489995"/>
      </p:ext>
    </p:extLst>
  </p:cSld>
  <p:clrMapOvr>
    <a:masterClrMapping/>
  </p:clrMapOvr>
  <p:transition spd="slow" advClick="0" advTm="1000">
    <p:random/>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858" y="0"/>
            <a:ext cx="7376679" cy="6858000"/>
          </a:xfrm>
          <a:prstGeom prst="rect">
            <a:avLst/>
          </a:prstGeom>
        </p:spPr>
      </p:pic>
    </p:spTree>
    <p:extLst>
      <p:ext uri="{BB962C8B-B14F-4D97-AF65-F5344CB8AC3E}">
        <p14:creationId xmlns:p14="http://schemas.microsoft.com/office/powerpoint/2010/main" val="44464700"/>
      </p:ext>
    </p:extLst>
  </p:cSld>
  <p:clrMapOvr>
    <a:masterClrMapping/>
  </p:clrMapOvr>
  <p:transition spd="slow" advClick="0" advTm="1000">
    <p:random/>
  </p:transition>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89" y="209862"/>
            <a:ext cx="3171919" cy="2973674"/>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4320" y="209862"/>
            <a:ext cx="2556167" cy="2973674"/>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9742" y="240779"/>
            <a:ext cx="2512964" cy="2973674"/>
          </a:xfrm>
          <a:prstGeom prst="rect">
            <a:avLst/>
          </a:prstGeom>
        </p:spPr>
      </p:pic>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4919" y="209862"/>
            <a:ext cx="2587081" cy="3035508"/>
          </a:xfrm>
          <a:prstGeom prst="rect">
            <a:avLst/>
          </a:prstGeom>
        </p:spPr>
      </p:pic>
      <p:pic>
        <p:nvPicPr>
          <p:cNvPr id="7" name="Resi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820" y="3657600"/>
            <a:ext cx="2857500" cy="2952750"/>
          </a:xfrm>
          <a:prstGeom prst="rect">
            <a:avLst/>
          </a:prstGeom>
        </p:spPr>
      </p:pic>
      <p:pic>
        <p:nvPicPr>
          <p:cNvPr id="8" name="Resim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8397" y="3708114"/>
            <a:ext cx="2847975" cy="2952750"/>
          </a:xfrm>
          <a:prstGeom prst="rect">
            <a:avLst/>
          </a:prstGeom>
        </p:spPr>
      </p:pic>
      <p:pic>
        <p:nvPicPr>
          <p:cNvPr id="9" name="Resim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5365" y="3657600"/>
            <a:ext cx="2799477" cy="3025905"/>
          </a:xfrm>
          <a:prstGeom prst="rect">
            <a:avLst/>
          </a:prstGeom>
        </p:spPr>
      </p:pic>
    </p:spTree>
    <p:extLst>
      <p:ext uri="{BB962C8B-B14F-4D97-AF65-F5344CB8AC3E}">
        <p14:creationId xmlns:p14="http://schemas.microsoft.com/office/powerpoint/2010/main" val="3567186534"/>
      </p:ext>
    </p:extLst>
  </p:cSld>
  <p:clrMapOvr>
    <a:masterClrMapping/>
  </p:clrMapOvr>
  <p:transition spd="slow" advClick="0" advTm="1000">
    <p:random/>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gradFill>
          <a:gsLst>
            <a:gs pos="53000">
              <a:schemeClr val="accent1">
                <a:lumMod val="75000"/>
              </a:schemeClr>
            </a:gs>
            <a:gs pos="12000">
              <a:schemeClr val="accent1">
                <a:lumMod val="45000"/>
                <a:lumOff val="55000"/>
              </a:schemeClr>
            </a:gs>
            <a:gs pos="3000">
              <a:schemeClr val="accent1">
                <a:lumMod val="45000"/>
                <a:lumOff val="55000"/>
              </a:schemeClr>
            </a:gs>
            <a:gs pos="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793230" y="3372786"/>
            <a:ext cx="10515600" cy="2818151"/>
          </a:xfrm>
        </p:spPr>
        <p:txBody>
          <a:bodyPr>
            <a:normAutofit fontScale="90000"/>
          </a:bodyPr>
          <a:lstStyle/>
          <a:p>
            <a:pPr algn="ctr"/>
            <a:r>
              <a:rPr lang="tr-TR" dirty="0"/>
              <a:t>Biz birlikte </a:t>
            </a:r>
            <a:r>
              <a:rPr lang="tr-TR" dirty="0" smtClean="0"/>
              <a:t>güçlüyüz. Gücümüz </a:t>
            </a:r>
            <a:r>
              <a:rPr lang="tr-TR" dirty="0"/>
              <a:t>birlik ve beraberliğimizdendir</a:t>
            </a:r>
            <a:r>
              <a:rPr lang="tr-TR" dirty="0" smtClean="0"/>
              <a:t>.</a:t>
            </a:r>
            <a:br>
              <a:rPr lang="tr-TR" dirty="0" smtClean="0"/>
            </a:br>
            <a:r>
              <a:rPr lang="tr-TR" dirty="0"/>
              <a:t/>
            </a:r>
            <a:br>
              <a:rPr lang="tr-TR" dirty="0"/>
            </a:br>
            <a:r>
              <a:rPr lang="tr-TR" dirty="0" smtClean="0"/>
              <a:t>Sivrihisar Eğitim Kültür ve Dayanışma Vakfı</a:t>
            </a:r>
            <a:br>
              <a:rPr lang="tr-TR" dirty="0" smtClean="0"/>
            </a:br>
            <a:r>
              <a:rPr lang="tr-TR" dirty="0" smtClean="0"/>
              <a:t>Yönetim Kurulu </a:t>
            </a:r>
            <a:endParaRPr lang="tr-TR" sz="8800" b="1" dirty="0">
              <a:latin typeface="Lucida Calligraphy" panose="03010101010101010101" pitchFamily="66" charset="0"/>
            </a:endParaRP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3716" y="343523"/>
            <a:ext cx="2831267" cy="2831267"/>
          </a:xfrm>
          <a:prstGeom prst="rect">
            <a:avLst/>
          </a:prstGeom>
        </p:spPr>
      </p:pic>
    </p:spTree>
    <p:extLst>
      <p:ext uri="{BB962C8B-B14F-4D97-AF65-F5344CB8AC3E}">
        <p14:creationId xmlns:p14="http://schemas.microsoft.com/office/powerpoint/2010/main" val="3773131834"/>
      </p:ext>
    </p:extLst>
  </p:cSld>
  <p:clrMapOvr>
    <a:masterClrMapping/>
  </p:clrMapOvr>
  <p:transition spd="slow" advClick="0" advTm="1000">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2221220"/>
            <a:ext cx="10515600" cy="1325563"/>
          </a:xfrm>
        </p:spPr>
        <p:txBody>
          <a:bodyPr>
            <a:noAutofit/>
          </a:bodyPr>
          <a:lstStyle/>
          <a:p>
            <a:pPr algn="ctr"/>
            <a:r>
              <a:rPr lang="tr-TR" sz="9600" b="1" dirty="0" smtClean="0"/>
              <a:t>ACI KAYIPLARIMIZ</a:t>
            </a:r>
            <a:endParaRPr lang="tr-TR" sz="9600" b="1" dirty="0"/>
          </a:p>
        </p:txBody>
      </p:sp>
    </p:spTree>
    <p:extLst>
      <p:ext uri="{BB962C8B-B14F-4D97-AF65-F5344CB8AC3E}">
        <p14:creationId xmlns:p14="http://schemas.microsoft.com/office/powerpoint/2010/main" val="81370943"/>
      </p:ext>
    </p:extLst>
  </p:cSld>
  <p:clrMapOvr>
    <a:masterClrMapping/>
  </p:clrMapOvr>
  <p:transition spd="slow" advClick="0" advTm="1000">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3435" y="0"/>
            <a:ext cx="7430124" cy="5981075"/>
          </a:xfrm>
          <a:prstGeom prst="rect">
            <a:avLst/>
          </a:prstGeom>
        </p:spPr>
      </p:pic>
      <p:sp>
        <p:nvSpPr>
          <p:cNvPr id="3" name="Unvan 2"/>
          <p:cNvSpPr>
            <a:spLocks noGrp="1"/>
          </p:cNvSpPr>
          <p:nvPr>
            <p:ph type="title"/>
          </p:nvPr>
        </p:nvSpPr>
        <p:spPr>
          <a:xfrm>
            <a:off x="840697" y="5791564"/>
            <a:ext cx="10515600" cy="1325563"/>
          </a:xfrm>
        </p:spPr>
        <p:txBody>
          <a:bodyPr>
            <a:normAutofit/>
          </a:bodyPr>
          <a:lstStyle/>
          <a:p>
            <a:pPr algn="ctr"/>
            <a:r>
              <a:rPr lang="tr-TR" sz="3200" b="1" dirty="0" smtClean="0">
                <a:solidFill>
                  <a:schemeClr val="tx2">
                    <a:lumMod val="10000"/>
                  </a:schemeClr>
                </a:solidFill>
              </a:rPr>
              <a:t>Sn. Özgür </a:t>
            </a:r>
            <a:r>
              <a:rPr lang="tr-TR" sz="3200" b="1" dirty="0" err="1" smtClean="0">
                <a:solidFill>
                  <a:schemeClr val="tx2">
                    <a:lumMod val="10000"/>
                  </a:schemeClr>
                </a:solidFill>
              </a:rPr>
              <a:t>Canbulat</a:t>
            </a:r>
            <a:endParaRPr lang="tr-TR" sz="3200" b="1" dirty="0">
              <a:solidFill>
                <a:schemeClr val="tx2">
                  <a:lumMod val="10000"/>
                </a:schemeClr>
              </a:solidFill>
            </a:endParaRPr>
          </a:p>
        </p:txBody>
      </p:sp>
    </p:spTree>
    <p:extLst>
      <p:ext uri="{BB962C8B-B14F-4D97-AF65-F5344CB8AC3E}">
        <p14:creationId xmlns:p14="http://schemas.microsoft.com/office/powerpoint/2010/main" val="2388149910"/>
      </p:ext>
    </p:extLst>
  </p:cSld>
  <p:clrMapOvr>
    <a:masterClrMapping/>
  </p:clrMapOvr>
  <p:transition spd="slow" advClick="0" advTm="1000">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136036" y="5896495"/>
            <a:ext cx="10515600" cy="1325563"/>
          </a:xfrm>
        </p:spPr>
        <p:txBody>
          <a:bodyPr>
            <a:normAutofit/>
          </a:bodyPr>
          <a:lstStyle/>
          <a:p>
            <a:r>
              <a:rPr lang="tr-TR" sz="2800" b="1" dirty="0" smtClean="0">
                <a:solidFill>
                  <a:schemeClr val="bg1"/>
                </a:solidFill>
              </a:rPr>
              <a:t>Sn. Hüsrev </a:t>
            </a:r>
            <a:r>
              <a:rPr lang="tr-TR" sz="2800" b="1" dirty="0" err="1" smtClean="0">
                <a:solidFill>
                  <a:schemeClr val="bg1"/>
                </a:solidFill>
              </a:rPr>
              <a:t>Destici</a:t>
            </a:r>
            <a:endParaRPr lang="tr-TR" sz="2800" b="1" dirty="0">
              <a:solidFill>
                <a:schemeClr val="bg1"/>
              </a:solidFil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3540" y="0"/>
            <a:ext cx="7708236" cy="6250898"/>
          </a:xfrm>
          <a:prstGeom prst="rect">
            <a:avLst/>
          </a:prstGeom>
        </p:spPr>
      </p:pic>
    </p:spTree>
    <p:extLst>
      <p:ext uri="{BB962C8B-B14F-4D97-AF65-F5344CB8AC3E}">
        <p14:creationId xmlns:p14="http://schemas.microsoft.com/office/powerpoint/2010/main" val="2018650059"/>
      </p:ext>
    </p:extLst>
  </p:cSld>
  <p:clrMapOvr>
    <a:masterClrMapping/>
  </p:clrMapOvr>
  <p:transition spd="slow" advClick="0" advTm="1000">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8899" y="0"/>
            <a:ext cx="9084039" cy="6056026"/>
          </a:xfrm>
          <a:prstGeom prst="rect">
            <a:avLst/>
          </a:prstGeom>
        </p:spPr>
      </p:pic>
      <p:sp>
        <p:nvSpPr>
          <p:cNvPr id="3" name="Unvan 2"/>
          <p:cNvSpPr>
            <a:spLocks noGrp="1"/>
          </p:cNvSpPr>
          <p:nvPr>
            <p:ph type="title"/>
          </p:nvPr>
        </p:nvSpPr>
        <p:spPr>
          <a:xfrm>
            <a:off x="963118" y="5821545"/>
            <a:ext cx="10515600" cy="1325563"/>
          </a:xfrm>
        </p:spPr>
        <p:txBody>
          <a:bodyPr>
            <a:normAutofit/>
          </a:bodyPr>
          <a:lstStyle/>
          <a:p>
            <a:pPr algn="ctr"/>
            <a:r>
              <a:rPr lang="tr-TR" sz="2400" b="1" dirty="0" err="1" smtClean="0">
                <a:solidFill>
                  <a:schemeClr val="tx2">
                    <a:lumMod val="10000"/>
                  </a:schemeClr>
                </a:solidFill>
              </a:rPr>
              <a:t>Sn.Celalettin</a:t>
            </a:r>
            <a:r>
              <a:rPr lang="tr-TR" sz="2400" b="1" dirty="0">
                <a:solidFill>
                  <a:schemeClr val="tx2">
                    <a:lumMod val="10000"/>
                  </a:schemeClr>
                </a:solidFill>
              </a:rPr>
              <a:t> Kesikbaş</a:t>
            </a:r>
            <a:br>
              <a:rPr lang="tr-TR" sz="2400" b="1" dirty="0">
                <a:solidFill>
                  <a:schemeClr val="tx2">
                    <a:lumMod val="10000"/>
                  </a:schemeClr>
                </a:solidFill>
              </a:rPr>
            </a:br>
            <a:r>
              <a:rPr lang="tr-TR" sz="2400" b="1" dirty="0">
                <a:solidFill>
                  <a:schemeClr val="tx2">
                    <a:lumMod val="10000"/>
                  </a:schemeClr>
                </a:solidFill>
              </a:rPr>
              <a:t>Eskişehir Sanayi Odası Başkanı</a:t>
            </a:r>
          </a:p>
        </p:txBody>
      </p:sp>
    </p:spTree>
    <p:extLst>
      <p:ext uri="{BB962C8B-B14F-4D97-AF65-F5344CB8AC3E}">
        <p14:creationId xmlns:p14="http://schemas.microsoft.com/office/powerpoint/2010/main" val="102606783"/>
      </p:ext>
    </p:extLst>
  </p:cSld>
  <p:clrMapOvr>
    <a:masterClrMapping/>
  </p:clrMapOvr>
  <p:transition spd="slow" advClick="0" advTm="1000">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478" y="0"/>
            <a:ext cx="8535024" cy="5690016"/>
          </a:xfrm>
          <a:prstGeom prst="rect">
            <a:avLst/>
          </a:prstGeom>
        </p:spPr>
      </p:pic>
      <p:sp>
        <p:nvSpPr>
          <p:cNvPr id="3" name="Unvan 2"/>
          <p:cNvSpPr>
            <a:spLocks noGrp="1"/>
          </p:cNvSpPr>
          <p:nvPr>
            <p:ph type="title"/>
          </p:nvPr>
        </p:nvSpPr>
        <p:spPr>
          <a:xfrm>
            <a:off x="853190" y="5690016"/>
            <a:ext cx="10515600" cy="1325563"/>
          </a:xfrm>
        </p:spPr>
        <p:txBody>
          <a:bodyPr>
            <a:normAutofit/>
          </a:bodyPr>
          <a:lstStyle/>
          <a:p>
            <a:pPr algn="ctr"/>
            <a:r>
              <a:rPr lang="tr-TR" sz="3200" b="1" dirty="0" err="1" smtClean="0">
                <a:solidFill>
                  <a:schemeClr val="tx2">
                    <a:lumMod val="10000"/>
                  </a:schemeClr>
                </a:solidFill>
              </a:rPr>
              <a:t>Sn.Celalettin</a:t>
            </a:r>
            <a:r>
              <a:rPr lang="tr-TR" sz="3200" b="1" dirty="0">
                <a:solidFill>
                  <a:schemeClr val="tx2">
                    <a:lumMod val="10000"/>
                  </a:schemeClr>
                </a:solidFill>
              </a:rPr>
              <a:t> Kesikbaş</a:t>
            </a:r>
            <a:br>
              <a:rPr lang="tr-TR" sz="3200" b="1" dirty="0">
                <a:solidFill>
                  <a:schemeClr val="tx2">
                    <a:lumMod val="10000"/>
                  </a:schemeClr>
                </a:solidFill>
              </a:rPr>
            </a:br>
            <a:r>
              <a:rPr lang="tr-TR" sz="3200" b="1" dirty="0">
                <a:solidFill>
                  <a:schemeClr val="tx2">
                    <a:lumMod val="10000"/>
                  </a:schemeClr>
                </a:solidFill>
              </a:rPr>
              <a:t>Eskişehir Sanayi Odası Başkanı</a:t>
            </a:r>
            <a:endParaRPr lang="tr-TR" sz="3200" dirty="0"/>
          </a:p>
        </p:txBody>
      </p:sp>
    </p:spTree>
    <p:extLst>
      <p:ext uri="{BB962C8B-B14F-4D97-AF65-F5344CB8AC3E}">
        <p14:creationId xmlns:p14="http://schemas.microsoft.com/office/powerpoint/2010/main" val="412942434"/>
      </p:ext>
    </p:extLst>
  </p:cSld>
  <p:clrMapOvr>
    <a:masterClrMapping/>
  </p:clrMapOvr>
  <p:transition spd="slow" advClick="0" advTm="1000">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7284" y="0"/>
            <a:ext cx="4530465" cy="6040620"/>
          </a:xfrm>
          <a:prstGeom prst="rect">
            <a:avLst/>
          </a:prstGeom>
        </p:spPr>
      </p:pic>
      <p:sp>
        <p:nvSpPr>
          <p:cNvPr id="3" name="Unvan 2"/>
          <p:cNvSpPr>
            <a:spLocks noGrp="1"/>
          </p:cNvSpPr>
          <p:nvPr>
            <p:ph type="title"/>
          </p:nvPr>
        </p:nvSpPr>
        <p:spPr>
          <a:xfrm>
            <a:off x="1144716" y="5746594"/>
            <a:ext cx="10515600" cy="1325563"/>
          </a:xfrm>
        </p:spPr>
        <p:txBody>
          <a:bodyPr>
            <a:normAutofit/>
          </a:bodyPr>
          <a:lstStyle/>
          <a:p>
            <a:pPr algn="ctr"/>
            <a:r>
              <a:rPr lang="tr-TR" sz="3200" b="1" dirty="0" smtClean="0">
                <a:solidFill>
                  <a:schemeClr val="tx2">
                    <a:lumMod val="10000"/>
                  </a:schemeClr>
                </a:solidFill>
              </a:rPr>
              <a:t>Sn. Talat Kırkız</a:t>
            </a:r>
            <a:endParaRPr lang="tr-TR" sz="3200" b="1" dirty="0">
              <a:solidFill>
                <a:schemeClr val="tx2">
                  <a:lumMod val="10000"/>
                </a:schemeClr>
              </a:solidFill>
            </a:endParaRPr>
          </a:p>
        </p:txBody>
      </p:sp>
    </p:spTree>
    <p:extLst>
      <p:ext uri="{BB962C8B-B14F-4D97-AF65-F5344CB8AC3E}">
        <p14:creationId xmlns:p14="http://schemas.microsoft.com/office/powerpoint/2010/main" val="435592439"/>
      </p:ext>
    </p:extLst>
  </p:cSld>
  <p:clrMapOvr>
    <a:masterClrMapping/>
  </p:clrMapOvr>
  <p:transition spd="slow" advClick="0" advTm="1000">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741" y="0"/>
            <a:ext cx="8968490" cy="5978993"/>
          </a:xfrm>
          <a:prstGeom prst="rect">
            <a:avLst/>
          </a:prstGeom>
        </p:spPr>
      </p:pic>
      <p:sp>
        <p:nvSpPr>
          <p:cNvPr id="3" name="Unvan 2"/>
          <p:cNvSpPr>
            <a:spLocks noGrp="1"/>
          </p:cNvSpPr>
          <p:nvPr>
            <p:ph type="title"/>
          </p:nvPr>
        </p:nvSpPr>
        <p:spPr>
          <a:xfrm>
            <a:off x="1145186" y="5746593"/>
            <a:ext cx="10515600" cy="1325563"/>
          </a:xfrm>
        </p:spPr>
        <p:txBody>
          <a:bodyPr>
            <a:normAutofit/>
          </a:bodyPr>
          <a:lstStyle/>
          <a:p>
            <a:pPr algn="ctr"/>
            <a:r>
              <a:rPr lang="tr-TR" sz="2800" b="1" dirty="0" err="1" smtClean="0">
                <a:solidFill>
                  <a:schemeClr val="tx2">
                    <a:lumMod val="10000"/>
                  </a:schemeClr>
                </a:solidFill>
              </a:rPr>
              <a:t>Sn.Metin</a:t>
            </a:r>
            <a:r>
              <a:rPr lang="tr-TR" sz="2800" b="1" dirty="0">
                <a:solidFill>
                  <a:schemeClr val="tx2">
                    <a:lumMod val="10000"/>
                  </a:schemeClr>
                </a:solidFill>
              </a:rPr>
              <a:t> Güler</a:t>
            </a:r>
            <a:br>
              <a:rPr lang="tr-TR" sz="2800" b="1" dirty="0">
                <a:solidFill>
                  <a:schemeClr val="tx2">
                    <a:lumMod val="10000"/>
                  </a:schemeClr>
                </a:solidFill>
              </a:rPr>
            </a:br>
            <a:r>
              <a:rPr lang="tr-TR" sz="2800" b="1" dirty="0">
                <a:solidFill>
                  <a:schemeClr val="tx2">
                    <a:lumMod val="10000"/>
                  </a:schemeClr>
                </a:solidFill>
              </a:rPr>
              <a:t>Eskişehir Ticaret Odası başkanı</a:t>
            </a:r>
          </a:p>
        </p:txBody>
      </p:sp>
    </p:spTree>
    <p:extLst>
      <p:ext uri="{BB962C8B-B14F-4D97-AF65-F5344CB8AC3E}">
        <p14:creationId xmlns:p14="http://schemas.microsoft.com/office/powerpoint/2010/main" val="4043777364"/>
      </p:ext>
    </p:extLst>
  </p:cSld>
  <p:clrMapOvr>
    <a:masterClrMapping/>
  </p:clrMapOvr>
  <p:transition spd="slow" advClick="0" advTm="1000">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9" y="127833"/>
            <a:ext cx="9523751" cy="6349167"/>
          </a:xfrm>
          <a:prstGeom prst="rect">
            <a:avLst/>
          </a:prstGeom>
        </p:spPr>
      </p:pic>
    </p:spTree>
    <p:extLst>
      <p:ext uri="{BB962C8B-B14F-4D97-AF65-F5344CB8AC3E}">
        <p14:creationId xmlns:p14="http://schemas.microsoft.com/office/powerpoint/2010/main" val="3881242837"/>
      </p:ext>
    </p:extLst>
  </p:cSld>
  <p:clrMapOvr>
    <a:masterClrMapping/>
  </p:clrMapOvr>
  <p:transition spd="slow" advClick="0" advTm="1000">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5848" y="0"/>
            <a:ext cx="4721902" cy="6295869"/>
          </a:xfrm>
          <a:prstGeom prst="rect">
            <a:avLst/>
          </a:prstGeom>
        </p:spPr>
      </p:pic>
      <p:sp>
        <p:nvSpPr>
          <p:cNvPr id="3" name="Unvan 2"/>
          <p:cNvSpPr>
            <a:spLocks noGrp="1"/>
          </p:cNvSpPr>
          <p:nvPr>
            <p:ph type="title"/>
          </p:nvPr>
        </p:nvSpPr>
        <p:spPr>
          <a:xfrm>
            <a:off x="1048999" y="5884706"/>
            <a:ext cx="10515600" cy="1325563"/>
          </a:xfrm>
        </p:spPr>
        <p:txBody>
          <a:bodyPr>
            <a:normAutofit/>
          </a:bodyPr>
          <a:lstStyle/>
          <a:p>
            <a:pPr algn="ctr"/>
            <a:r>
              <a:rPr lang="tr-TR" sz="2800" b="1" dirty="0" err="1" smtClean="0">
                <a:solidFill>
                  <a:schemeClr val="tx2">
                    <a:lumMod val="10000"/>
                  </a:schemeClr>
                </a:solidFill>
              </a:rPr>
              <a:t>Sn.Hasan</a:t>
            </a:r>
            <a:r>
              <a:rPr lang="tr-TR" sz="2800" b="1" dirty="0" smtClean="0">
                <a:solidFill>
                  <a:schemeClr val="tx2">
                    <a:lumMod val="10000"/>
                  </a:schemeClr>
                </a:solidFill>
              </a:rPr>
              <a:t> </a:t>
            </a:r>
            <a:r>
              <a:rPr lang="tr-TR" sz="2800" b="1" dirty="0" err="1">
                <a:solidFill>
                  <a:schemeClr val="tx2">
                    <a:lumMod val="10000"/>
                  </a:schemeClr>
                </a:solidFill>
              </a:rPr>
              <a:t>Biçerli</a:t>
            </a:r>
            <a:r>
              <a:rPr lang="tr-TR" sz="2800" b="1" dirty="0">
                <a:solidFill>
                  <a:schemeClr val="tx2">
                    <a:lumMod val="10000"/>
                  </a:schemeClr>
                </a:solidFill>
              </a:rPr>
              <a:t> </a:t>
            </a:r>
          </a:p>
        </p:txBody>
      </p:sp>
    </p:spTree>
    <p:extLst>
      <p:ext uri="{BB962C8B-B14F-4D97-AF65-F5344CB8AC3E}">
        <p14:creationId xmlns:p14="http://schemas.microsoft.com/office/powerpoint/2010/main" val="2287651281"/>
      </p:ext>
    </p:extLst>
  </p:cSld>
  <p:clrMapOvr>
    <a:masterClrMapping/>
  </p:clrMapOvr>
  <p:transition spd="slow" advClick="0" advTm="1000">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2314" y="0"/>
            <a:ext cx="4575435" cy="6100580"/>
          </a:xfrm>
          <a:prstGeom prst="rect">
            <a:avLst/>
          </a:prstGeom>
        </p:spPr>
      </p:pic>
      <p:sp>
        <p:nvSpPr>
          <p:cNvPr id="3" name="Unvan 2"/>
          <p:cNvSpPr>
            <a:spLocks noGrp="1"/>
          </p:cNvSpPr>
          <p:nvPr>
            <p:ph type="title"/>
          </p:nvPr>
        </p:nvSpPr>
        <p:spPr>
          <a:xfrm>
            <a:off x="913151" y="5731604"/>
            <a:ext cx="10515600" cy="1325563"/>
          </a:xfrm>
        </p:spPr>
        <p:txBody>
          <a:bodyPr>
            <a:normAutofit/>
          </a:bodyPr>
          <a:lstStyle/>
          <a:p>
            <a:pPr algn="ctr"/>
            <a:r>
              <a:rPr lang="tr-TR" sz="2800" b="1" dirty="0" smtClean="0">
                <a:solidFill>
                  <a:schemeClr val="tx2">
                    <a:lumMod val="10000"/>
                  </a:schemeClr>
                </a:solidFill>
              </a:rPr>
              <a:t>Sn. Orhan Keskin</a:t>
            </a:r>
            <a:endParaRPr lang="tr-TR" sz="2800" b="1" dirty="0">
              <a:solidFill>
                <a:schemeClr val="tx2">
                  <a:lumMod val="10000"/>
                </a:schemeClr>
              </a:solidFill>
            </a:endParaRPr>
          </a:p>
        </p:txBody>
      </p:sp>
    </p:spTree>
    <p:extLst>
      <p:ext uri="{BB962C8B-B14F-4D97-AF65-F5344CB8AC3E}">
        <p14:creationId xmlns:p14="http://schemas.microsoft.com/office/powerpoint/2010/main" val="1613653141"/>
      </p:ext>
    </p:extLst>
  </p:cSld>
  <p:clrMapOvr>
    <a:masterClrMapping/>
  </p:clrMapOvr>
  <p:transition spd="slow" advClick="0" advTm="1000">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8504" y="0"/>
            <a:ext cx="8269574" cy="6202181"/>
          </a:xfrm>
          <a:prstGeom prst="rect">
            <a:avLst/>
          </a:prstGeom>
        </p:spPr>
      </p:pic>
      <p:sp>
        <p:nvSpPr>
          <p:cNvPr id="3" name="Unvan 2"/>
          <p:cNvSpPr>
            <a:spLocks noGrp="1"/>
          </p:cNvSpPr>
          <p:nvPr>
            <p:ph type="title"/>
          </p:nvPr>
        </p:nvSpPr>
        <p:spPr>
          <a:xfrm>
            <a:off x="1174853" y="6011056"/>
            <a:ext cx="10476876" cy="1106072"/>
          </a:xfrm>
        </p:spPr>
        <p:txBody>
          <a:bodyPr>
            <a:normAutofit/>
          </a:bodyPr>
          <a:lstStyle/>
          <a:p>
            <a:pPr algn="ctr"/>
            <a:r>
              <a:rPr lang="tr-TR" sz="2800" b="1" dirty="0" smtClean="0">
                <a:solidFill>
                  <a:schemeClr val="tx2">
                    <a:lumMod val="10000"/>
                  </a:schemeClr>
                </a:solidFill>
              </a:rPr>
              <a:t>Sn. </a:t>
            </a:r>
            <a:r>
              <a:rPr lang="tr-TR" sz="2800" b="1" dirty="0">
                <a:solidFill>
                  <a:schemeClr val="tx2">
                    <a:lumMod val="10000"/>
                  </a:schemeClr>
                </a:solidFill>
              </a:rPr>
              <a:t>Ali Sefa Şen</a:t>
            </a:r>
            <a:br>
              <a:rPr lang="tr-TR" sz="2800" b="1" dirty="0">
                <a:solidFill>
                  <a:schemeClr val="tx2">
                    <a:lumMod val="10000"/>
                  </a:schemeClr>
                </a:solidFill>
              </a:rPr>
            </a:br>
            <a:r>
              <a:rPr lang="tr-TR" sz="2800" b="1" dirty="0">
                <a:solidFill>
                  <a:schemeClr val="tx2">
                    <a:lumMod val="10000"/>
                  </a:schemeClr>
                </a:solidFill>
              </a:rPr>
              <a:t>Eskişehir Tuhafiyeciler Odası Başkanı</a:t>
            </a:r>
          </a:p>
        </p:txBody>
      </p:sp>
    </p:spTree>
    <p:extLst>
      <p:ext uri="{BB962C8B-B14F-4D97-AF65-F5344CB8AC3E}">
        <p14:creationId xmlns:p14="http://schemas.microsoft.com/office/powerpoint/2010/main" val="231695545"/>
      </p:ext>
    </p:extLst>
  </p:cSld>
  <p:clrMapOvr>
    <a:masterClrMapping/>
  </p:clrMapOvr>
  <p:transition spd="slow" advClick="0" advTm="1000">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65496" y="5568287"/>
            <a:ext cx="10515600" cy="871822"/>
          </a:xfrm>
        </p:spPr>
        <p:txBody>
          <a:bodyPr>
            <a:normAutofit fontScale="90000"/>
          </a:bodyPr>
          <a:lstStyle/>
          <a:p>
            <a:pPr algn="ctr"/>
            <a:r>
              <a:rPr lang="tr-TR" dirty="0" smtClean="0"/>
              <a:t>YAVUZ BESLER</a:t>
            </a:r>
            <a:br>
              <a:rPr lang="tr-TR" dirty="0" smtClean="0"/>
            </a:br>
            <a:r>
              <a:rPr lang="tr-TR" dirty="0" smtClean="0"/>
              <a:t>13.03.1936 / 04.01.2021</a:t>
            </a:r>
            <a:endParaRPr lang="tr-TR"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585" y="0"/>
            <a:ext cx="4549421" cy="5404513"/>
          </a:xfrm>
          <a:prstGeom prst="rect">
            <a:avLst/>
          </a:prstGeom>
        </p:spPr>
      </p:pic>
    </p:spTree>
    <p:extLst>
      <p:ext uri="{BB962C8B-B14F-4D97-AF65-F5344CB8AC3E}">
        <p14:creationId xmlns:p14="http://schemas.microsoft.com/office/powerpoint/2010/main" val="643355794"/>
      </p:ext>
    </p:extLst>
  </p:cSld>
  <p:clrMapOvr>
    <a:masterClrMapping/>
  </p:clrMapOvr>
  <p:transition spd="slow" advClick="0" advTm="1000">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120449" y="5729002"/>
            <a:ext cx="10152155" cy="1007256"/>
          </a:xfrm>
        </p:spPr>
        <p:txBody>
          <a:bodyPr>
            <a:normAutofit/>
          </a:bodyPr>
          <a:lstStyle/>
          <a:p>
            <a:pPr algn="ctr"/>
            <a:r>
              <a:rPr lang="tr-TR" sz="2800" b="1" dirty="0">
                <a:solidFill>
                  <a:schemeClr val="tx2">
                    <a:lumMod val="10000"/>
                  </a:schemeClr>
                </a:solidFill>
              </a:rPr>
              <a:t>Sn. Ali Sefa Şen</a:t>
            </a:r>
            <a:br>
              <a:rPr lang="tr-TR" sz="2800" b="1" dirty="0">
                <a:solidFill>
                  <a:schemeClr val="tx2">
                    <a:lumMod val="10000"/>
                  </a:schemeClr>
                </a:solidFill>
              </a:rPr>
            </a:br>
            <a:r>
              <a:rPr lang="tr-TR" sz="2800" b="1" dirty="0">
                <a:solidFill>
                  <a:schemeClr val="tx2">
                    <a:lumMod val="10000"/>
                  </a:schemeClr>
                </a:solidFill>
              </a:rPr>
              <a:t>Eskişehir Tuhafiyeciler Odası Başkanı</a:t>
            </a:r>
            <a:endParaRPr lang="tr-TR" sz="2800" dirty="0">
              <a:solidFill>
                <a:schemeClr val="tx2">
                  <a:lumMod val="10000"/>
                </a:schemeClr>
              </a:solidFil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673" y="0"/>
            <a:ext cx="7616843" cy="5712632"/>
          </a:xfrm>
          <a:prstGeom prst="rect">
            <a:avLst/>
          </a:prstGeom>
        </p:spPr>
      </p:pic>
    </p:spTree>
    <p:extLst>
      <p:ext uri="{BB962C8B-B14F-4D97-AF65-F5344CB8AC3E}">
        <p14:creationId xmlns:p14="http://schemas.microsoft.com/office/powerpoint/2010/main" val="4255807845"/>
      </p:ext>
    </p:extLst>
  </p:cSld>
  <p:clrMapOvr>
    <a:masterClrMapping/>
  </p:clrMapOvr>
  <p:transition spd="slow" advClick="0" advTm="1000">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452796" y="5896496"/>
            <a:ext cx="10515600" cy="1325563"/>
          </a:xfrm>
        </p:spPr>
        <p:txBody>
          <a:bodyPr>
            <a:normAutofit/>
          </a:bodyPr>
          <a:lstStyle/>
          <a:p>
            <a:pPr algn="ctr"/>
            <a:r>
              <a:rPr lang="tr-TR" sz="2800" b="1" dirty="0" smtClean="0">
                <a:solidFill>
                  <a:schemeClr val="bg1"/>
                </a:solidFill>
              </a:rPr>
              <a:t>Sn. Ali Sefa Şen’i ziyarette bulunduk</a:t>
            </a:r>
            <a:endParaRPr lang="tr-TR" sz="2800" b="1" dirty="0">
              <a:solidFill>
                <a:schemeClr val="bg1"/>
              </a:solidFil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747" y="0"/>
            <a:ext cx="8509417" cy="6235908"/>
          </a:xfrm>
          <a:prstGeom prst="rect">
            <a:avLst/>
          </a:prstGeom>
        </p:spPr>
      </p:pic>
    </p:spTree>
    <p:extLst>
      <p:ext uri="{BB962C8B-B14F-4D97-AF65-F5344CB8AC3E}">
        <p14:creationId xmlns:p14="http://schemas.microsoft.com/office/powerpoint/2010/main" val="3698205185"/>
      </p:ext>
    </p:extLst>
  </p:cSld>
  <p:clrMapOvr>
    <a:masterClrMapping/>
  </p:clrMapOvr>
  <p:transition spd="slow" advClick="0" advTm="1000">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0700" y="0"/>
            <a:ext cx="4497050" cy="5996066"/>
          </a:xfrm>
          <a:prstGeom prst="rect">
            <a:avLst/>
          </a:prstGeom>
        </p:spPr>
      </p:pic>
      <p:sp>
        <p:nvSpPr>
          <p:cNvPr id="3" name="Unvan 2"/>
          <p:cNvSpPr>
            <a:spLocks noGrp="1"/>
          </p:cNvSpPr>
          <p:nvPr>
            <p:ph type="title"/>
          </p:nvPr>
        </p:nvSpPr>
        <p:spPr>
          <a:xfrm>
            <a:off x="988101" y="5742299"/>
            <a:ext cx="10515600" cy="1325563"/>
          </a:xfrm>
        </p:spPr>
        <p:txBody>
          <a:bodyPr>
            <a:normAutofit/>
          </a:bodyPr>
          <a:lstStyle/>
          <a:p>
            <a:pPr algn="ctr"/>
            <a:r>
              <a:rPr lang="tr-TR" sz="2800" b="1" dirty="0" smtClean="0">
                <a:solidFill>
                  <a:schemeClr val="tx2">
                    <a:lumMod val="10000"/>
                  </a:schemeClr>
                </a:solidFill>
              </a:rPr>
              <a:t>Sn. Atila Ayva</a:t>
            </a:r>
            <a:endParaRPr lang="tr-TR" sz="2800" b="1" dirty="0">
              <a:solidFill>
                <a:schemeClr val="tx2">
                  <a:lumMod val="10000"/>
                </a:schemeClr>
              </a:solidFill>
            </a:endParaRPr>
          </a:p>
        </p:txBody>
      </p:sp>
    </p:spTree>
    <p:extLst>
      <p:ext uri="{BB962C8B-B14F-4D97-AF65-F5344CB8AC3E}">
        <p14:creationId xmlns:p14="http://schemas.microsoft.com/office/powerpoint/2010/main" val="3821980243"/>
      </p:ext>
    </p:extLst>
  </p:cSld>
  <p:clrMapOvr>
    <a:masterClrMapping/>
  </p:clrMapOvr>
  <p:transition spd="slow" advClick="0" advTm="1000">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3612" y="0"/>
            <a:ext cx="8179633" cy="6134725"/>
          </a:xfrm>
          <a:prstGeom prst="rect">
            <a:avLst/>
          </a:prstGeom>
        </p:spPr>
      </p:pic>
      <p:sp>
        <p:nvSpPr>
          <p:cNvPr id="3" name="Unvan 2"/>
          <p:cNvSpPr>
            <a:spLocks noGrp="1"/>
          </p:cNvSpPr>
          <p:nvPr>
            <p:ph type="title"/>
          </p:nvPr>
        </p:nvSpPr>
        <p:spPr>
          <a:xfrm>
            <a:off x="945628" y="5761584"/>
            <a:ext cx="10515600" cy="1325563"/>
          </a:xfrm>
        </p:spPr>
        <p:txBody>
          <a:bodyPr/>
          <a:lstStyle/>
          <a:p>
            <a:pPr algn="ctr"/>
            <a:r>
              <a:rPr lang="tr-TR" dirty="0"/>
              <a:t> </a:t>
            </a:r>
            <a:r>
              <a:rPr lang="tr-TR" sz="3200" b="1" dirty="0" smtClean="0">
                <a:solidFill>
                  <a:schemeClr val="tx2">
                    <a:lumMod val="10000"/>
                  </a:schemeClr>
                </a:solidFill>
              </a:rPr>
              <a:t>Sn. </a:t>
            </a:r>
            <a:r>
              <a:rPr lang="tr-TR" sz="3200" b="1" dirty="0">
                <a:solidFill>
                  <a:schemeClr val="tx2">
                    <a:lumMod val="10000"/>
                  </a:schemeClr>
                </a:solidFill>
              </a:rPr>
              <a:t>Fatih Keskin</a:t>
            </a:r>
          </a:p>
        </p:txBody>
      </p:sp>
    </p:spTree>
    <p:extLst>
      <p:ext uri="{BB962C8B-B14F-4D97-AF65-F5344CB8AC3E}">
        <p14:creationId xmlns:p14="http://schemas.microsoft.com/office/powerpoint/2010/main" val="449085626"/>
      </p:ext>
    </p:extLst>
  </p:cSld>
  <p:clrMapOvr>
    <a:masterClrMapping/>
  </p:clrMapOvr>
  <p:transition spd="slow" advClick="0" advTm="1000">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212" y="0"/>
            <a:ext cx="10895141" cy="5946931"/>
          </a:xfrm>
          <a:prstGeom prst="rect">
            <a:avLst/>
          </a:prstGeom>
        </p:spPr>
      </p:pic>
      <p:sp>
        <p:nvSpPr>
          <p:cNvPr id="3" name="Unvan 2"/>
          <p:cNvSpPr>
            <a:spLocks noGrp="1"/>
          </p:cNvSpPr>
          <p:nvPr>
            <p:ph type="title"/>
          </p:nvPr>
        </p:nvSpPr>
        <p:spPr>
          <a:xfrm>
            <a:off x="946982" y="5701623"/>
            <a:ext cx="10515600" cy="1325563"/>
          </a:xfrm>
        </p:spPr>
        <p:txBody>
          <a:bodyPr>
            <a:normAutofit/>
          </a:bodyPr>
          <a:lstStyle/>
          <a:p>
            <a:pPr algn="ctr"/>
            <a:r>
              <a:rPr lang="tr-TR" sz="3200" b="1" dirty="0" smtClean="0">
                <a:solidFill>
                  <a:schemeClr val="tx2">
                    <a:lumMod val="10000"/>
                  </a:schemeClr>
                </a:solidFill>
              </a:rPr>
              <a:t>Sayın </a:t>
            </a:r>
            <a:r>
              <a:rPr lang="tr-TR" sz="3200" b="1" dirty="0">
                <a:solidFill>
                  <a:schemeClr val="tx2">
                    <a:lumMod val="10000"/>
                  </a:schemeClr>
                </a:solidFill>
              </a:rPr>
              <a:t>Ahmet Ataç</a:t>
            </a:r>
            <a:br>
              <a:rPr lang="tr-TR" sz="3200" b="1" dirty="0">
                <a:solidFill>
                  <a:schemeClr val="tx2">
                    <a:lumMod val="10000"/>
                  </a:schemeClr>
                </a:solidFill>
              </a:rPr>
            </a:br>
            <a:r>
              <a:rPr lang="tr-TR" sz="3200" b="1" dirty="0">
                <a:solidFill>
                  <a:schemeClr val="tx2">
                    <a:lumMod val="10000"/>
                  </a:schemeClr>
                </a:solidFill>
              </a:rPr>
              <a:t>Tepebaşı Belediye Başkanı</a:t>
            </a:r>
            <a:endParaRPr lang="tr-TR" sz="3200" dirty="0"/>
          </a:p>
        </p:txBody>
      </p:sp>
    </p:spTree>
    <p:extLst>
      <p:ext uri="{BB962C8B-B14F-4D97-AF65-F5344CB8AC3E}">
        <p14:creationId xmlns:p14="http://schemas.microsoft.com/office/powerpoint/2010/main" val="376590527"/>
      </p:ext>
    </p:extLst>
  </p:cSld>
  <p:clrMapOvr>
    <a:masterClrMapping/>
  </p:clrMapOvr>
  <p:transition spd="slow" advClick="0" advTm="1000">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222" y="119921"/>
            <a:ext cx="9718623" cy="5269689"/>
          </a:xfrm>
          <a:prstGeom prst="rect">
            <a:avLst/>
          </a:prstGeom>
        </p:spPr>
      </p:pic>
      <p:sp>
        <p:nvSpPr>
          <p:cNvPr id="3" name="Unvan 2"/>
          <p:cNvSpPr>
            <a:spLocks noGrp="1"/>
          </p:cNvSpPr>
          <p:nvPr>
            <p:ph type="title"/>
          </p:nvPr>
        </p:nvSpPr>
        <p:spPr>
          <a:xfrm>
            <a:off x="1048062" y="5389610"/>
            <a:ext cx="10515600" cy="1325563"/>
          </a:xfrm>
        </p:spPr>
        <p:txBody>
          <a:bodyPr>
            <a:noAutofit/>
          </a:bodyPr>
          <a:lstStyle/>
          <a:p>
            <a:pPr algn="ctr"/>
            <a:r>
              <a:rPr lang="tr-TR" sz="3200" b="1" dirty="0" err="1" smtClean="0">
                <a:solidFill>
                  <a:schemeClr val="tx2">
                    <a:lumMod val="10000"/>
                  </a:schemeClr>
                </a:solidFill>
              </a:rPr>
              <a:t>Sn.Eren</a:t>
            </a:r>
            <a:r>
              <a:rPr lang="tr-TR" sz="3200" b="1" dirty="0">
                <a:solidFill>
                  <a:schemeClr val="tx2">
                    <a:lumMod val="10000"/>
                  </a:schemeClr>
                </a:solidFill>
              </a:rPr>
              <a:t> Ekmen</a:t>
            </a:r>
            <a:br>
              <a:rPr lang="tr-TR" sz="3200" b="1" dirty="0">
                <a:solidFill>
                  <a:schemeClr val="tx2">
                    <a:lumMod val="10000"/>
                  </a:schemeClr>
                </a:solidFill>
              </a:rPr>
            </a:br>
            <a:r>
              <a:rPr lang="tr-TR" sz="3200" b="1" dirty="0">
                <a:solidFill>
                  <a:schemeClr val="tx2">
                    <a:lumMod val="10000"/>
                  </a:schemeClr>
                </a:solidFill>
              </a:rPr>
              <a:t>İYİ Parti Eskişehir il başkanı</a:t>
            </a:r>
          </a:p>
        </p:txBody>
      </p:sp>
    </p:spTree>
    <p:extLst>
      <p:ext uri="{BB962C8B-B14F-4D97-AF65-F5344CB8AC3E}">
        <p14:creationId xmlns:p14="http://schemas.microsoft.com/office/powerpoint/2010/main" val="830562698"/>
      </p:ext>
    </p:extLst>
  </p:cSld>
  <p:clrMapOvr>
    <a:masterClrMapping/>
  </p:clrMapOvr>
  <p:transition spd="slow" advClick="0" advTm="1000">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319" y="149902"/>
            <a:ext cx="11440838" cy="5531372"/>
          </a:xfrm>
          <a:prstGeom prst="rect">
            <a:avLst/>
          </a:prstGeom>
        </p:spPr>
      </p:pic>
      <p:sp>
        <p:nvSpPr>
          <p:cNvPr id="3" name="Unvan 2"/>
          <p:cNvSpPr>
            <a:spLocks noGrp="1"/>
          </p:cNvSpPr>
          <p:nvPr>
            <p:ph type="title"/>
          </p:nvPr>
        </p:nvSpPr>
        <p:spPr>
          <a:xfrm>
            <a:off x="2257926" y="5532437"/>
            <a:ext cx="10515600" cy="1325563"/>
          </a:xfrm>
        </p:spPr>
        <p:txBody>
          <a:bodyPr>
            <a:normAutofit/>
          </a:bodyPr>
          <a:lstStyle/>
          <a:p>
            <a:r>
              <a:rPr lang="tr-TR" sz="2800" b="1" dirty="0">
                <a:solidFill>
                  <a:schemeClr val="tx2">
                    <a:lumMod val="10000"/>
                  </a:schemeClr>
                </a:solidFill>
              </a:rPr>
              <a:t>İYİ Parti Eskişehir il </a:t>
            </a:r>
            <a:r>
              <a:rPr lang="tr-TR" sz="2800" b="1" dirty="0" smtClean="0">
                <a:solidFill>
                  <a:schemeClr val="tx2">
                    <a:lumMod val="10000"/>
                  </a:schemeClr>
                </a:solidFill>
              </a:rPr>
              <a:t>başkanı ve yönetim kurulu</a:t>
            </a:r>
            <a:endParaRPr lang="tr-TR" sz="2800" dirty="0"/>
          </a:p>
        </p:txBody>
      </p:sp>
    </p:spTree>
    <p:extLst>
      <p:ext uri="{BB962C8B-B14F-4D97-AF65-F5344CB8AC3E}">
        <p14:creationId xmlns:p14="http://schemas.microsoft.com/office/powerpoint/2010/main" val="1891006194"/>
      </p:ext>
    </p:extLst>
  </p:cSld>
  <p:clrMapOvr>
    <a:masterClrMapping/>
  </p:clrMapOvr>
  <p:transition spd="slow" advClick="0" advTm="1000">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521" y="-1"/>
            <a:ext cx="7774899" cy="5831175"/>
          </a:xfrm>
          <a:prstGeom prst="rect">
            <a:avLst/>
          </a:prstGeom>
        </p:spPr>
      </p:pic>
      <p:sp>
        <p:nvSpPr>
          <p:cNvPr id="3" name="Unvan 2"/>
          <p:cNvSpPr>
            <a:spLocks noGrp="1"/>
          </p:cNvSpPr>
          <p:nvPr>
            <p:ph type="title"/>
          </p:nvPr>
        </p:nvSpPr>
        <p:spPr>
          <a:xfrm>
            <a:off x="883170" y="5600485"/>
            <a:ext cx="10515600" cy="1325563"/>
          </a:xfrm>
        </p:spPr>
        <p:txBody>
          <a:bodyPr>
            <a:normAutofit/>
          </a:bodyPr>
          <a:lstStyle/>
          <a:p>
            <a:pPr algn="ctr"/>
            <a:r>
              <a:rPr lang="tr-TR" sz="3200" b="1" dirty="0" err="1" smtClean="0">
                <a:solidFill>
                  <a:schemeClr val="tx2">
                    <a:lumMod val="10000"/>
                  </a:schemeClr>
                </a:solidFill>
              </a:rPr>
              <a:t>Prof</a:t>
            </a:r>
            <a:r>
              <a:rPr lang="tr-TR" sz="3200" b="1" dirty="0" smtClean="0">
                <a:solidFill>
                  <a:schemeClr val="tx2">
                    <a:lumMod val="10000"/>
                  </a:schemeClr>
                </a:solidFill>
              </a:rPr>
              <a:t> </a:t>
            </a:r>
            <a:r>
              <a:rPr lang="tr-TR" sz="3200" b="1" dirty="0" err="1">
                <a:solidFill>
                  <a:schemeClr val="tx2">
                    <a:lumMod val="10000"/>
                  </a:schemeClr>
                </a:solidFill>
              </a:rPr>
              <a:t>Dr.Erol</a:t>
            </a:r>
            <a:r>
              <a:rPr lang="tr-TR" sz="3200" b="1" dirty="0">
                <a:solidFill>
                  <a:schemeClr val="tx2">
                    <a:lumMod val="10000"/>
                  </a:schemeClr>
                </a:solidFill>
              </a:rPr>
              <a:t> </a:t>
            </a:r>
            <a:r>
              <a:rPr lang="tr-TR" sz="3200" b="1" dirty="0" err="1" smtClean="0">
                <a:solidFill>
                  <a:schemeClr val="tx2">
                    <a:lumMod val="10000"/>
                  </a:schemeClr>
                </a:solidFill>
              </a:rPr>
              <a:t>Altınsapan</a:t>
            </a:r>
            <a:r>
              <a:rPr lang="tr-TR" sz="3200" b="1" dirty="0">
                <a:solidFill>
                  <a:schemeClr val="tx2">
                    <a:lumMod val="10000"/>
                  </a:schemeClr>
                </a:solidFill>
              </a:rPr>
              <a:t/>
            </a:r>
            <a:br>
              <a:rPr lang="tr-TR" sz="3200" b="1" dirty="0">
                <a:solidFill>
                  <a:schemeClr val="tx2">
                    <a:lumMod val="10000"/>
                  </a:schemeClr>
                </a:solidFill>
              </a:rPr>
            </a:br>
            <a:r>
              <a:rPr lang="tr-TR" sz="3200" b="1" dirty="0">
                <a:solidFill>
                  <a:schemeClr val="tx2">
                    <a:lumMod val="10000"/>
                  </a:schemeClr>
                </a:solidFill>
              </a:rPr>
              <a:t>Anadolu Üniversitesi Fen Edebiyat Fakültesi Dekanı</a:t>
            </a:r>
          </a:p>
        </p:txBody>
      </p:sp>
    </p:spTree>
    <p:extLst>
      <p:ext uri="{BB962C8B-B14F-4D97-AF65-F5344CB8AC3E}">
        <p14:creationId xmlns:p14="http://schemas.microsoft.com/office/powerpoint/2010/main" val="2364720523"/>
      </p:ext>
    </p:extLst>
  </p:cSld>
  <p:clrMapOvr>
    <a:masterClrMapping/>
  </p:clrMapOvr>
  <p:transition spd="slow" advClick="0" advTm="1000">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970" y="0"/>
            <a:ext cx="8511489" cy="5816184"/>
          </a:xfrm>
          <a:prstGeom prst="rect">
            <a:avLst/>
          </a:prstGeom>
        </p:spPr>
      </p:pic>
      <p:sp>
        <p:nvSpPr>
          <p:cNvPr id="3" name="Unvan 2"/>
          <p:cNvSpPr>
            <a:spLocks noGrp="1"/>
          </p:cNvSpPr>
          <p:nvPr>
            <p:ph type="title"/>
          </p:nvPr>
        </p:nvSpPr>
        <p:spPr>
          <a:xfrm>
            <a:off x="973112" y="5981075"/>
            <a:ext cx="10419413" cy="716327"/>
          </a:xfrm>
        </p:spPr>
        <p:txBody>
          <a:bodyPr>
            <a:noAutofit/>
          </a:bodyPr>
          <a:lstStyle/>
          <a:p>
            <a:pPr algn="ctr"/>
            <a:r>
              <a:rPr lang="tr-TR" sz="2800" b="1" dirty="0" smtClean="0">
                <a:solidFill>
                  <a:schemeClr val="bg1"/>
                </a:solidFill>
              </a:rPr>
              <a:t>Sn. Hüseyin Sayın</a:t>
            </a:r>
            <a:br>
              <a:rPr lang="tr-TR" sz="2800" b="1" dirty="0" smtClean="0">
                <a:solidFill>
                  <a:schemeClr val="bg1"/>
                </a:solidFill>
              </a:rPr>
            </a:br>
            <a:r>
              <a:rPr lang="tr-TR" sz="2800" b="1" dirty="0" smtClean="0">
                <a:solidFill>
                  <a:schemeClr val="bg1"/>
                </a:solidFill>
              </a:rPr>
              <a:t>Sivrihisar Kaymakamı</a:t>
            </a:r>
            <a:endParaRPr lang="tr-TR" sz="2800" b="1" dirty="0">
              <a:solidFill>
                <a:schemeClr val="bg1"/>
              </a:solidFill>
            </a:endParaRPr>
          </a:p>
        </p:txBody>
      </p:sp>
    </p:spTree>
    <p:extLst>
      <p:ext uri="{BB962C8B-B14F-4D97-AF65-F5344CB8AC3E}">
        <p14:creationId xmlns:p14="http://schemas.microsoft.com/office/powerpoint/2010/main" val="43242481"/>
      </p:ext>
    </p:extLst>
  </p:cSld>
  <p:clrMapOvr>
    <a:masterClrMapping/>
  </p:clrMapOvr>
  <p:transition spd="slow" advClick="0" advTm="1000">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2530" y="0"/>
            <a:ext cx="4350583" cy="5800777"/>
          </a:xfrm>
          <a:prstGeom prst="rect">
            <a:avLst/>
          </a:prstGeom>
        </p:spPr>
      </p:pic>
      <p:sp>
        <p:nvSpPr>
          <p:cNvPr id="3" name="Unvan 2"/>
          <p:cNvSpPr>
            <a:spLocks noGrp="1"/>
          </p:cNvSpPr>
          <p:nvPr>
            <p:ph type="title"/>
          </p:nvPr>
        </p:nvSpPr>
        <p:spPr>
          <a:xfrm>
            <a:off x="823210" y="5686633"/>
            <a:ext cx="10515600" cy="1325563"/>
          </a:xfrm>
        </p:spPr>
        <p:txBody>
          <a:bodyPr>
            <a:normAutofit/>
          </a:bodyPr>
          <a:lstStyle/>
          <a:p>
            <a:pPr algn="ctr"/>
            <a:r>
              <a:rPr lang="tr-TR" sz="3200" b="1" dirty="0">
                <a:solidFill>
                  <a:schemeClr val="tx2">
                    <a:lumMod val="10000"/>
                  </a:schemeClr>
                </a:solidFill>
              </a:rPr>
              <a:t>Sivrihisar Sosyal Yardımlaşma ve Dayanışma </a:t>
            </a:r>
            <a:r>
              <a:rPr lang="tr-TR" sz="3200" b="1" dirty="0" smtClean="0">
                <a:solidFill>
                  <a:schemeClr val="tx2">
                    <a:lumMod val="10000"/>
                  </a:schemeClr>
                </a:solidFill>
              </a:rPr>
              <a:t>Derneği Başkanı</a:t>
            </a:r>
            <a:br>
              <a:rPr lang="tr-TR" sz="3200" b="1" dirty="0" smtClean="0">
                <a:solidFill>
                  <a:schemeClr val="tx2">
                    <a:lumMod val="10000"/>
                  </a:schemeClr>
                </a:solidFill>
              </a:rPr>
            </a:br>
            <a:r>
              <a:rPr lang="tr-TR" sz="3200" b="1" dirty="0" smtClean="0">
                <a:solidFill>
                  <a:schemeClr val="tx2">
                    <a:lumMod val="10000"/>
                  </a:schemeClr>
                </a:solidFill>
              </a:rPr>
              <a:t>Sn. İsmail Arslan</a:t>
            </a:r>
            <a:endParaRPr lang="tr-TR" sz="3200" b="1" dirty="0">
              <a:solidFill>
                <a:schemeClr val="tx2">
                  <a:lumMod val="10000"/>
                </a:schemeClr>
              </a:solidFill>
            </a:endParaRPr>
          </a:p>
        </p:txBody>
      </p:sp>
    </p:spTree>
    <p:extLst>
      <p:ext uri="{BB962C8B-B14F-4D97-AF65-F5344CB8AC3E}">
        <p14:creationId xmlns:p14="http://schemas.microsoft.com/office/powerpoint/2010/main" val="2282735926"/>
      </p:ext>
    </p:extLst>
  </p:cSld>
  <p:clrMapOvr>
    <a:masterClrMapping/>
  </p:clrMapOvr>
  <p:transition spd="slow" advClick="0" advTm="1000">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42916" y="5322627"/>
            <a:ext cx="10515600" cy="885470"/>
          </a:xfrm>
        </p:spPr>
        <p:txBody>
          <a:bodyPr>
            <a:normAutofit fontScale="90000"/>
          </a:bodyPr>
          <a:lstStyle/>
          <a:p>
            <a:pPr algn="ctr"/>
            <a:r>
              <a:rPr lang="tr-TR" dirty="0" smtClean="0"/>
              <a:t>NACİ ŞAKAR</a:t>
            </a:r>
            <a:br>
              <a:rPr lang="tr-TR" dirty="0" smtClean="0"/>
            </a:br>
            <a:r>
              <a:rPr lang="tr-TR" dirty="0" smtClean="0"/>
              <a:t>10.09.1941 / 13.02.2021</a:t>
            </a:r>
            <a:endParaRPr lang="tr-TR"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5146" y="0"/>
            <a:ext cx="4189864" cy="5236491"/>
          </a:xfrm>
          <a:prstGeom prst="rect">
            <a:avLst/>
          </a:prstGeom>
        </p:spPr>
      </p:pic>
    </p:spTree>
    <p:extLst>
      <p:ext uri="{BB962C8B-B14F-4D97-AF65-F5344CB8AC3E}">
        <p14:creationId xmlns:p14="http://schemas.microsoft.com/office/powerpoint/2010/main" val="1429718442"/>
      </p:ext>
    </p:extLst>
  </p:cSld>
  <p:clrMapOvr>
    <a:masterClrMapping/>
  </p:clrMapOvr>
  <p:transition spd="slow" advClick="0" advTm="1000">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081" y="0"/>
            <a:ext cx="8743268" cy="6858000"/>
          </a:xfrm>
          <a:prstGeom prst="rect">
            <a:avLst/>
          </a:prstGeom>
        </p:spPr>
      </p:pic>
    </p:spTree>
    <p:extLst>
      <p:ext uri="{BB962C8B-B14F-4D97-AF65-F5344CB8AC3E}">
        <p14:creationId xmlns:p14="http://schemas.microsoft.com/office/powerpoint/2010/main" val="3624947241"/>
      </p:ext>
    </p:extLst>
  </p:cSld>
  <p:clrMapOvr>
    <a:masterClrMapping/>
  </p:clrMapOvr>
  <p:transition spd="slow" advClick="0" advTm="1000">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157" y="0"/>
            <a:ext cx="10305509" cy="5906125"/>
          </a:xfrm>
          <a:prstGeom prst="rect">
            <a:avLst/>
          </a:prstGeom>
        </p:spPr>
      </p:pic>
      <p:sp>
        <p:nvSpPr>
          <p:cNvPr id="3" name="Unvan 2"/>
          <p:cNvSpPr>
            <a:spLocks noGrp="1"/>
          </p:cNvSpPr>
          <p:nvPr>
            <p:ph type="title"/>
          </p:nvPr>
        </p:nvSpPr>
        <p:spPr>
          <a:xfrm>
            <a:off x="583367" y="5746593"/>
            <a:ext cx="10515600" cy="1325563"/>
          </a:xfrm>
        </p:spPr>
        <p:txBody>
          <a:bodyPr>
            <a:normAutofit/>
          </a:bodyPr>
          <a:lstStyle/>
          <a:p>
            <a:pPr algn="ctr"/>
            <a:r>
              <a:rPr lang="tr-TR" sz="3600" b="1" dirty="0" smtClean="0">
                <a:solidFill>
                  <a:schemeClr val="tx2">
                    <a:lumMod val="10000"/>
                  </a:schemeClr>
                </a:solidFill>
              </a:rPr>
              <a:t>Sn. Muzaffer Demir</a:t>
            </a:r>
            <a:endParaRPr lang="tr-TR" sz="3600" b="1" dirty="0">
              <a:solidFill>
                <a:schemeClr val="tx2">
                  <a:lumMod val="10000"/>
                </a:schemeClr>
              </a:solidFill>
            </a:endParaRPr>
          </a:p>
        </p:txBody>
      </p:sp>
    </p:spTree>
    <p:extLst>
      <p:ext uri="{BB962C8B-B14F-4D97-AF65-F5344CB8AC3E}">
        <p14:creationId xmlns:p14="http://schemas.microsoft.com/office/powerpoint/2010/main" val="1606592399"/>
      </p:ext>
    </p:extLst>
  </p:cSld>
  <p:clrMapOvr>
    <a:masterClrMapping/>
  </p:clrMapOvr>
  <p:transition spd="slow" advClick="0" advTm="1000">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2374" y="0"/>
            <a:ext cx="4665375" cy="6272557"/>
          </a:xfrm>
          <a:prstGeom prst="rect">
            <a:avLst/>
          </a:prstGeom>
        </p:spPr>
      </p:pic>
      <p:sp>
        <p:nvSpPr>
          <p:cNvPr id="3" name="Unvan 2"/>
          <p:cNvSpPr>
            <a:spLocks noGrp="1"/>
          </p:cNvSpPr>
          <p:nvPr>
            <p:ph type="title"/>
          </p:nvPr>
        </p:nvSpPr>
        <p:spPr>
          <a:xfrm>
            <a:off x="1242934" y="5866515"/>
            <a:ext cx="10515600" cy="1325563"/>
          </a:xfrm>
        </p:spPr>
        <p:txBody>
          <a:bodyPr>
            <a:normAutofit/>
          </a:bodyPr>
          <a:lstStyle/>
          <a:p>
            <a:pPr algn="ctr"/>
            <a:r>
              <a:rPr lang="tr-TR" sz="3200" b="1" dirty="0" smtClean="0">
                <a:solidFill>
                  <a:schemeClr val="tx2">
                    <a:lumMod val="10000"/>
                  </a:schemeClr>
                </a:solidFill>
              </a:rPr>
              <a:t>Sn. Gürbüz Kara</a:t>
            </a:r>
            <a:endParaRPr lang="tr-TR" sz="3200" b="1" dirty="0">
              <a:solidFill>
                <a:schemeClr val="tx2">
                  <a:lumMod val="10000"/>
                </a:schemeClr>
              </a:solidFill>
            </a:endParaRPr>
          </a:p>
        </p:txBody>
      </p:sp>
    </p:spTree>
    <p:extLst>
      <p:ext uri="{BB962C8B-B14F-4D97-AF65-F5344CB8AC3E}">
        <p14:creationId xmlns:p14="http://schemas.microsoft.com/office/powerpoint/2010/main" val="786096393"/>
      </p:ext>
    </p:extLst>
  </p:cSld>
  <p:clrMapOvr>
    <a:masterClrMapping/>
  </p:clrMapOvr>
  <p:transition spd="slow" advClick="0" advTm="1000">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446" y="0"/>
            <a:ext cx="8074702" cy="6056027"/>
          </a:xfrm>
          <a:prstGeom prst="rect">
            <a:avLst/>
          </a:prstGeom>
        </p:spPr>
      </p:pic>
      <p:sp>
        <p:nvSpPr>
          <p:cNvPr id="3" name="Unvan 2"/>
          <p:cNvSpPr>
            <a:spLocks noGrp="1"/>
          </p:cNvSpPr>
          <p:nvPr>
            <p:ph type="title"/>
          </p:nvPr>
        </p:nvSpPr>
        <p:spPr>
          <a:xfrm>
            <a:off x="1257925" y="5806554"/>
            <a:ext cx="10515600" cy="1325563"/>
          </a:xfrm>
        </p:spPr>
        <p:txBody>
          <a:bodyPr>
            <a:normAutofit/>
          </a:bodyPr>
          <a:lstStyle/>
          <a:p>
            <a:pPr algn="ctr"/>
            <a:r>
              <a:rPr lang="tr-TR" sz="2800" b="1" dirty="0" err="1" smtClean="0">
                <a:solidFill>
                  <a:schemeClr val="tx2">
                    <a:lumMod val="10000"/>
                  </a:schemeClr>
                </a:solidFill>
              </a:rPr>
              <a:t>Sn.Hüseyin</a:t>
            </a:r>
            <a:r>
              <a:rPr lang="tr-TR" sz="2800" b="1" dirty="0">
                <a:solidFill>
                  <a:schemeClr val="tx2">
                    <a:lumMod val="10000"/>
                  </a:schemeClr>
                </a:solidFill>
              </a:rPr>
              <a:t> Sayın</a:t>
            </a:r>
            <a:br>
              <a:rPr lang="tr-TR" sz="2800" b="1" dirty="0">
                <a:solidFill>
                  <a:schemeClr val="tx2">
                    <a:lumMod val="10000"/>
                  </a:schemeClr>
                </a:solidFill>
              </a:rPr>
            </a:br>
            <a:r>
              <a:rPr lang="tr-TR" sz="2800" b="1" dirty="0">
                <a:solidFill>
                  <a:schemeClr val="tx2">
                    <a:lumMod val="10000"/>
                  </a:schemeClr>
                </a:solidFill>
              </a:rPr>
              <a:t>Sivrihisar Kaymakamı</a:t>
            </a:r>
          </a:p>
        </p:txBody>
      </p:sp>
    </p:spTree>
    <p:extLst>
      <p:ext uri="{BB962C8B-B14F-4D97-AF65-F5344CB8AC3E}">
        <p14:creationId xmlns:p14="http://schemas.microsoft.com/office/powerpoint/2010/main" val="1360475071"/>
      </p:ext>
    </p:extLst>
  </p:cSld>
  <p:clrMapOvr>
    <a:masterClrMapping/>
  </p:clrMapOvr>
  <p:transition spd="slow" advClick="0" advTm="1000">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947" y="0"/>
            <a:ext cx="9155867" cy="6103911"/>
          </a:xfrm>
          <a:prstGeom prst="rect">
            <a:avLst/>
          </a:prstGeom>
        </p:spPr>
      </p:pic>
      <p:sp>
        <p:nvSpPr>
          <p:cNvPr id="3" name="Unvan 2"/>
          <p:cNvSpPr>
            <a:spLocks noGrp="1"/>
          </p:cNvSpPr>
          <p:nvPr>
            <p:ph type="title"/>
          </p:nvPr>
        </p:nvSpPr>
        <p:spPr>
          <a:xfrm>
            <a:off x="1138003" y="5851525"/>
            <a:ext cx="10515600" cy="1325563"/>
          </a:xfrm>
        </p:spPr>
        <p:txBody>
          <a:bodyPr>
            <a:normAutofit/>
          </a:bodyPr>
          <a:lstStyle/>
          <a:p>
            <a:pPr algn="ctr"/>
            <a:r>
              <a:rPr lang="tr-TR" sz="2800" b="1" dirty="0" smtClean="0">
                <a:solidFill>
                  <a:schemeClr val="tx2">
                    <a:lumMod val="10000"/>
                  </a:schemeClr>
                </a:solidFill>
              </a:rPr>
              <a:t>Sn</a:t>
            </a:r>
            <a:r>
              <a:rPr lang="tr-TR" sz="2800" b="1" dirty="0">
                <a:solidFill>
                  <a:schemeClr val="tx2">
                    <a:lumMod val="10000"/>
                  </a:schemeClr>
                </a:solidFill>
              </a:rPr>
              <a:t>. Harun Karacan</a:t>
            </a:r>
            <a:br>
              <a:rPr lang="tr-TR" sz="2800" b="1" dirty="0">
                <a:solidFill>
                  <a:schemeClr val="tx2">
                    <a:lumMod val="10000"/>
                  </a:schemeClr>
                </a:solidFill>
              </a:rPr>
            </a:br>
            <a:r>
              <a:rPr lang="tr-TR" sz="2800" b="1" dirty="0">
                <a:solidFill>
                  <a:schemeClr val="tx2">
                    <a:lumMod val="10000"/>
                  </a:schemeClr>
                </a:solidFill>
              </a:rPr>
              <a:t>Eskişehir Milletvekili</a:t>
            </a:r>
          </a:p>
        </p:txBody>
      </p:sp>
    </p:spTree>
    <p:extLst>
      <p:ext uri="{BB962C8B-B14F-4D97-AF65-F5344CB8AC3E}">
        <p14:creationId xmlns:p14="http://schemas.microsoft.com/office/powerpoint/2010/main" val="1936788437"/>
      </p:ext>
    </p:extLst>
  </p:cSld>
  <p:clrMapOvr>
    <a:masterClrMapping/>
  </p:clrMapOvr>
  <p:transition spd="slow" advClick="0" advTm="1000">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224" y="0"/>
            <a:ext cx="9300772" cy="6200515"/>
          </a:xfrm>
          <a:prstGeom prst="rect">
            <a:avLst/>
          </a:prstGeom>
        </p:spPr>
      </p:pic>
      <p:sp>
        <p:nvSpPr>
          <p:cNvPr id="4" name="Unvan 3"/>
          <p:cNvSpPr>
            <a:spLocks noGrp="1"/>
          </p:cNvSpPr>
          <p:nvPr>
            <p:ph type="title"/>
          </p:nvPr>
        </p:nvSpPr>
        <p:spPr>
          <a:xfrm>
            <a:off x="1097716" y="6200515"/>
            <a:ext cx="9849787" cy="841661"/>
          </a:xfrm>
        </p:spPr>
        <p:txBody>
          <a:bodyPr>
            <a:normAutofit fontScale="90000"/>
          </a:bodyPr>
          <a:lstStyle/>
          <a:p>
            <a:pPr algn="ctr"/>
            <a:r>
              <a:rPr lang="tr-TR" sz="2800" b="1" dirty="0">
                <a:solidFill>
                  <a:schemeClr val="tx2">
                    <a:lumMod val="10000"/>
                  </a:schemeClr>
                </a:solidFill>
              </a:rPr>
              <a:t>Eskişehir Milletvekili </a:t>
            </a:r>
            <a:br>
              <a:rPr lang="tr-TR" sz="2800" b="1" dirty="0">
                <a:solidFill>
                  <a:schemeClr val="tx2">
                    <a:lumMod val="10000"/>
                  </a:schemeClr>
                </a:solidFill>
              </a:rPr>
            </a:br>
            <a:r>
              <a:rPr lang="tr-TR" sz="2800" b="1" dirty="0">
                <a:solidFill>
                  <a:schemeClr val="tx2">
                    <a:lumMod val="10000"/>
                  </a:schemeClr>
                </a:solidFill>
              </a:rPr>
              <a:t>Sn. Harun Karacan</a:t>
            </a:r>
            <a:endParaRPr lang="tr-TR" sz="2800" dirty="0"/>
          </a:p>
        </p:txBody>
      </p:sp>
    </p:spTree>
    <p:extLst>
      <p:ext uri="{BB962C8B-B14F-4D97-AF65-F5344CB8AC3E}">
        <p14:creationId xmlns:p14="http://schemas.microsoft.com/office/powerpoint/2010/main" val="281379946"/>
      </p:ext>
    </p:extLst>
  </p:cSld>
  <p:clrMapOvr>
    <a:masterClrMapping/>
  </p:clrMapOvr>
  <p:transition spd="slow" advClick="0" advTm="1000">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8530" y="0"/>
            <a:ext cx="7874833" cy="5906125"/>
          </a:xfrm>
          <a:prstGeom prst="rect">
            <a:avLst/>
          </a:prstGeom>
        </p:spPr>
      </p:pic>
      <p:sp>
        <p:nvSpPr>
          <p:cNvPr id="3" name="Unvan 2"/>
          <p:cNvSpPr>
            <a:spLocks noGrp="1"/>
          </p:cNvSpPr>
          <p:nvPr>
            <p:ph type="title"/>
          </p:nvPr>
        </p:nvSpPr>
        <p:spPr>
          <a:xfrm>
            <a:off x="763249" y="5776575"/>
            <a:ext cx="10515600" cy="1325563"/>
          </a:xfrm>
        </p:spPr>
        <p:txBody>
          <a:bodyPr>
            <a:normAutofit/>
          </a:bodyPr>
          <a:lstStyle/>
          <a:p>
            <a:pPr algn="ctr"/>
            <a:r>
              <a:rPr lang="tr-TR" sz="2800" b="1" dirty="0" err="1" smtClean="0">
                <a:solidFill>
                  <a:schemeClr val="tx2">
                    <a:lumMod val="10000"/>
                  </a:schemeClr>
                </a:solidFill>
              </a:rPr>
              <a:t>Sn.Mustafa</a:t>
            </a:r>
            <a:r>
              <a:rPr lang="tr-TR" sz="2800" b="1" dirty="0" smtClean="0">
                <a:solidFill>
                  <a:schemeClr val="tx2">
                    <a:lumMod val="10000"/>
                  </a:schemeClr>
                </a:solidFill>
              </a:rPr>
              <a:t> </a:t>
            </a:r>
            <a:r>
              <a:rPr lang="tr-TR" sz="2800" b="1" dirty="0">
                <a:solidFill>
                  <a:schemeClr val="tx2">
                    <a:lumMod val="10000"/>
                  </a:schemeClr>
                </a:solidFill>
              </a:rPr>
              <a:t>Önder </a:t>
            </a:r>
            <a:br>
              <a:rPr lang="tr-TR" sz="2800" b="1" dirty="0">
                <a:solidFill>
                  <a:schemeClr val="tx2">
                    <a:lumMod val="10000"/>
                  </a:schemeClr>
                </a:solidFill>
              </a:rPr>
            </a:br>
            <a:r>
              <a:rPr lang="tr-TR" sz="2800" b="1" dirty="0" err="1">
                <a:solidFill>
                  <a:schemeClr val="tx2">
                    <a:lumMod val="10000"/>
                  </a:schemeClr>
                </a:solidFill>
              </a:rPr>
              <a:t>Eskisehir</a:t>
            </a:r>
            <a:r>
              <a:rPr lang="tr-TR" sz="2800" b="1" dirty="0">
                <a:solidFill>
                  <a:schemeClr val="tx2">
                    <a:lumMod val="10000"/>
                  </a:schemeClr>
                </a:solidFill>
              </a:rPr>
              <a:t> Büyükşehir Belediyesi Meclis Başkan Vekili</a:t>
            </a:r>
          </a:p>
        </p:txBody>
      </p:sp>
    </p:spTree>
    <p:extLst>
      <p:ext uri="{BB962C8B-B14F-4D97-AF65-F5344CB8AC3E}">
        <p14:creationId xmlns:p14="http://schemas.microsoft.com/office/powerpoint/2010/main" val="3351062538"/>
      </p:ext>
    </p:extLst>
  </p:cSld>
  <p:clrMapOvr>
    <a:masterClrMapping/>
  </p:clrMapOvr>
  <p:transition spd="slow" advClick="0" advTm="1000">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8582" y="0"/>
            <a:ext cx="8179633" cy="6134725"/>
          </a:xfrm>
          <a:prstGeom prst="rect">
            <a:avLst/>
          </a:prstGeom>
        </p:spPr>
      </p:pic>
      <p:sp>
        <p:nvSpPr>
          <p:cNvPr id="3" name="Unvan 2"/>
          <p:cNvSpPr>
            <a:spLocks noGrp="1"/>
          </p:cNvSpPr>
          <p:nvPr>
            <p:ph type="title"/>
          </p:nvPr>
        </p:nvSpPr>
        <p:spPr>
          <a:xfrm>
            <a:off x="673308" y="5791564"/>
            <a:ext cx="10515600" cy="1325563"/>
          </a:xfrm>
        </p:spPr>
        <p:txBody>
          <a:bodyPr>
            <a:normAutofit/>
          </a:bodyPr>
          <a:lstStyle/>
          <a:p>
            <a:pPr algn="ctr"/>
            <a:r>
              <a:rPr lang="tr-TR" sz="3200" b="1" dirty="0" err="1">
                <a:solidFill>
                  <a:schemeClr val="tx2">
                    <a:lumMod val="10000"/>
                  </a:schemeClr>
                </a:solidFill>
              </a:rPr>
              <a:t>Sn.Dt.Cahit</a:t>
            </a:r>
            <a:r>
              <a:rPr lang="tr-TR" sz="3200" b="1" dirty="0">
                <a:solidFill>
                  <a:schemeClr val="tx2">
                    <a:lumMod val="10000"/>
                  </a:schemeClr>
                </a:solidFill>
              </a:rPr>
              <a:t> </a:t>
            </a:r>
            <a:r>
              <a:rPr lang="tr-TR" sz="3200" b="1" dirty="0" err="1">
                <a:solidFill>
                  <a:schemeClr val="tx2">
                    <a:lumMod val="10000"/>
                  </a:schemeClr>
                </a:solidFill>
              </a:rPr>
              <a:t>Atışkan</a:t>
            </a:r>
            <a:endParaRPr lang="tr-TR" sz="3200" b="1" dirty="0">
              <a:solidFill>
                <a:schemeClr val="tx2">
                  <a:lumMod val="10000"/>
                </a:schemeClr>
              </a:solidFill>
            </a:endParaRPr>
          </a:p>
        </p:txBody>
      </p:sp>
    </p:spTree>
    <p:extLst>
      <p:ext uri="{BB962C8B-B14F-4D97-AF65-F5344CB8AC3E}">
        <p14:creationId xmlns:p14="http://schemas.microsoft.com/office/powerpoint/2010/main" val="1719097308"/>
      </p:ext>
    </p:extLst>
  </p:cSld>
  <p:clrMapOvr>
    <a:masterClrMapping/>
  </p:clrMapOvr>
  <p:transition spd="slow" advClick="0" advTm="1000">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921" y="1"/>
            <a:ext cx="8946371" cy="5958034"/>
          </a:xfrm>
          <a:prstGeom prst="rect">
            <a:avLst/>
          </a:prstGeom>
        </p:spPr>
      </p:pic>
      <p:sp>
        <p:nvSpPr>
          <p:cNvPr id="3" name="Unvan 2"/>
          <p:cNvSpPr>
            <a:spLocks noGrp="1"/>
          </p:cNvSpPr>
          <p:nvPr>
            <p:ph type="title"/>
          </p:nvPr>
        </p:nvSpPr>
        <p:spPr>
          <a:xfrm>
            <a:off x="454832" y="5958035"/>
            <a:ext cx="10128224" cy="892391"/>
          </a:xfrm>
        </p:spPr>
        <p:txBody>
          <a:bodyPr>
            <a:normAutofit/>
          </a:bodyPr>
          <a:lstStyle/>
          <a:p>
            <a:pPr algn="ctr"/>
            <a:r>
              <a:rPr lang="tr-TR" sz="2800" b="1" dirty="0" err="1" smtClean="0">
                <a:solidFill>
                  <a:schemeClr val="tx2">
                    <a:lumMod val="10000"/>
                  </a:schemeClr>
                </a:solidFill>
              </a:rPr>
              <a:t>Sn.Fuat</a:t>
            </a:r>
            <a:r>
              <a:rPr lang="tr-TR" sz="2800" b="1" dirty="0">
                <a:solidFill>
                  <a:schemeClr val="tx2">
                    <a:lumMod val="10000"/>
                  </a:schemeClr>
                </a:solidFill>
              </a:rPr>
              <a:t> Erdal</a:t>
            </a:r>
            <a:br>
              <a:rPr lang="tr-TR" sz="2800" b="1" dirty="0">
                <a:solidFill>
                  <a:schemeClr val="tx2">
                    <a:lumMod val="10000"/>
                  </a:schemeClr>
                </a:solidFill>
              </a:rPr>
            </a:br>
            <a:r>
              <a:rPr lang="tr-TR" sz="2800" b="1" dirty="0">
                <a:solidFill>
                  <a:schemeClr val="tx2">
                    <a:lumMod val="10000"/>
                  </a:schemeClr>
                </a:solidFill>
              </a:rPr>
              <a:t>Anadolu Üniversitesi Rektörü</a:t>
            </a:r>
          </a:p>
        </p:txBody>
      </p:sp>
    </p:spTree>
    <p:extLst>
      <p:ext uri="{BB962C8B-B14F-4D97-AF65-F5344CB8AC3E}">
        <p14:creationId xmlns:p14="http://schemas.microsoft.com/office/powerpoint/2010/main" val="2889691205"/>
      </p:ext>
    </p:extLst>
  </p:cSld>
  <p:clrMapOvr>
    <a:masterClrMapping/>
  </p:clrMapOvr>
  <p:transition spd="slow" advClick="0" advTm="1000">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154" y="0"/>
            <a:ext cx="7579240" cy="6858000"/>
          </a:xfrm>
          <a:prstGeom prst="rect">
            <a:avLst/>
          </a:prstGeom>
        </p:spPr>
      </p:pic>
    </p:spTree>
    <p:extLst>
      <p:ext uri="{BB962C8B-B14F-4D97-AF65-F5344CB8AC3E}">
        <p14:creationId xmlns:p14="http://schemas.microsoft.com/office/powerpoint/2010/main" val="4212297611"/>
      </p:ext>
    </p:extLst>
  </p:cSld>
  <p:clrMapOvr>
    <a:masterClrMapping/>
  </p:clrMapOvr>
  <p:transition spd="slow" advClick="0" advTm="1000">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06642" y="5426242"/>
            <a:ext cx="9713495" cy="908635"/>
          </a:xfrm>
        </p:spPr>
        <p:txBody>
          <a:bodyPr>
            <a:normAutofit/>
          </a:bodyPr>
          <a:lstStyle/>
          <a:p>
            <a:pPr algn="ctr"/>
            <a:r>
              <a:rPr lang="tr-TR" sz="2800" b="1" dirty="0" smtClean="0"/>
              <a:t>OSMAN KUZUCUOĞLU</a:t>
            </a:r>
            <a:br>
              <a:rPr lang="tr-TR" sz="2800" b="1" dirty="0" smtClean="0"/>
            </a:br>
            <a:r>
              <a:rPr lang="tr-TR" sz="2800" b="1" dirty="0" smtClean="0"/>
              <a:t>07.11.2021</a:t>
            </a:r>
            <a:endParaRPr lang="tr-TR" sz="2800" b="1" dirty="0"/>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2198" y="192506"/>
            <a:ext cx="6418807" cy="4884821"/>
          </a:xfrm>
          <a:prstGeom prst="rect">
            <a:avLst/>
          </a:prstGeom>
        </p:spPr>
      </p:pic>
    </p:spTree>
    <p:extLst>
      <p:ext uri="{BB962C8B-B14F-4D97-AF65-F5344CB8AC3E}">
        <p14:creationId xmlns:p14="http://schemas.microsoft.com/office/powerpoint/2010/main" val="4131631319"/>
      </p:ext>
    </p:extLst>
  </p:cSld>
  <p:clrMapOvr>
    <a:masterClrMapping/>
  </p:clrMapOvr>
  <p:transition spd="slow" advClick="0" advTm="1000">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accent1">
                <a:lumMod val="75000"/>
              </a:schemeClr>
            </a:gs>
          </a:gsLst>
          <a:lin ang="612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778239" y="2313846"/>
            <a:ext cx="10515600" cy="1325563"/>
          </a:xfrm>
        </p:spPr>
        <p:txBody>
          <a:bodyPr>
            <a:noAutofit/>
          </a:bodyPr>
          <a:lstStyle/>
          <a:p>
            <a:pPr algn="ctr"/>
            <a:r>
              <a:rPr lang="tr-TR" sz="8800" b="1" dirty="0" smtClean="0"/>
              <a:t>ZİYARETEMİZE GELENLER</a:t>
            </a:r>
            <a:endParaRPr lang="tr-TR" sz="8800" b="1" dirty="0"/>
          </a:p>
        </p:txBody>
      </p:sp>
    </p:spTree>
    <p:extLst>
      <p:ext uri="{BB962C8B-B14F-4D97-AF65-F5344CB8AC3E}">
        <p14:creationId xmlns:p14="http://schemas.microsoft.com/office/powerpoint/2010/main" val="3780601072"/>
      </p:ext>
    </p:extLst>
  </p:cSld>
  <p:clrMapOvr>
    <a:masterClrMapping/>
  </p:clrMapOvr>
  <p:transition spd="slow" advClick="0" advTm="1000">
    <p:rand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3404" y="0"/>
            <a:ext cx="7814872" cy="5861154"/>
          </a:xfrm>
          <a:prstGeom prst="rect">
            <a:avLst/>
          </a:prstGeom>
        </p:spPr>
      </p:pic>
      <p:sp>
        <p:nvSpPr>
          <p:cNvPr id="3" name="Unvan 2"/>
          <p:cNvSpPr>
            <a:spLocks noGrp="1"/>
          </p:cNvSpPr>
          <p:nvPr>
            <p:ph type="title"/>
          </p:nvPr>
        </p:nvSpPr>
        <p:spPr>
          <a:xfrm>
            <a:off x="1467851" y="6184232"/>
            <a:ext cx="10186737" cy="427372"/>
          </a:xfrm>
        </p:spPr>
        <p:txBody>
          <a:bodyPr>
            <a:normAutofit fontScale="90000"/>
          </a:bodyPr>
          <a:lstStyle/>
          <a:p>
            <a:pPr algn="ctr"/>
            <a:r>
              <a:rPr lang="tr-TR" sz="2800" b="1" dirty="0" smtClean="0">
                <a:solidFill>
                  <a:schemeClr val="tx2">
                    <a:lumMod val="10000"/>
                  </a:schemeClr>
                </a:solidFill>
              </a:rPr>
              <a:t>Sn. Jale Nur </a:t>
            </a:r>
            <a:r>
              <a:rPr lang="tr-TR" sz="2800" b="1" dirty="0" err="1" smtClean="0">
                <a:solidFill>
                  <a:schemeClr val="tx2">
                    <a:lumMod val="10000"/>
                  </a:schemeClr>
                </a:solidFill>
              </a:rPr>
              <a:t>Süllü</a:t>
            </a:r>
            <a:r>
              <a:rPr lang="tr-TR" sz="2800" b="1" dirty="0" smtClean="0">
                <a:solidFill>
                  <a:schemeClr val="tx2">
                    <a:lumMod val="10000"/>
                  </a:schemeClr>
                </a:solidFill>
              </a:rPr>
              <a:t> – Sn. Utku </a:t>
            </a:r>
            <a:r>
              <a:rPr lang="tr-TR" sz="2800" b="1" dirty="0" err="1" smtClean="0">
                <a:solidFill>
                  <a:schemeClr val="tx2">
                    <a:lumMod val="10000"/>
                  </a:schemeClr>
                </a:solidFill>
              </a:rPr>
              <a:t>Çakırözer</a:t>
            </a:r>
            <a:r>
              <a:rPr lang="tr-TR" sz="2800" b="1" dirty="0">
                <a:solidFill>
                  <a:schemeClr val="tx2">
                    <a:lumMod val="10000"/>
                  </a:schemeClr>
                </a:solidFill>
              </a:rPr>
              <a:t/>
            </a:r>
            <a:br>
              <a:rPr lang="tr-TR" sz="2800" b="1" dirty="0">
                <a:solidFill>
                  <a:schemeClr val="tx2">
                    <a:lumMod val="10000"/>
                  </a:schemeClr>
                </a:solidFill>
              </a:rPr>
            </a:br>
            <a:r>
              <a:rPr lang="tr-TR" sz="2800" b="1" dirty="0">
                <a:solidFill>
                  <a:schemeClr val="tx2">
                    <a:lumMod val="10000"/>
                  </a:schemeClr>
                </a:solidFill>
              </a:rPr>
              <a:t>CHP Eskişehir Milletvekilleri</a:t>
            </a:r>
            <a:r>
              <a:rPr lang="tr-TR" sz="2800" b="1" dirty="0" smtClean="0">
                <a:solidFill>
                  <a:schemeClr val="tx2">
                    <a:lumMod val="10000"/>
                  </a:schemeClr>
                </a:solidFill>
              </a:rPr>
              <a:t/>
            </a:r>
            <a:br>
              <a:rPr lang="tr-TR" sz="2800" b="1" dirty="0" smtClean="0">
                <a:solidFill>
                  <a:schemeClr val="tx2">
                    <a:lumMod val="10000"/>
                  </a:schemeClr>
                </a:solidFill>
              </a:rPr>
            </a:br>
            <a:endParaRPr lang="tr-TR" sz="2800" b="1" dirty="0">
              <a:solidFill>
                <a:schemeClr val="tx2">
                  <a:lumMod val="10000"/>
                </a:schemeClr>
              </a:solidFill>
            </a:endParaRPr>
          </a:p>
        </p:txBody>
      </p:sp>
    </p:spTree>
    <p:extLst>
      <p:ext uri="{BB962C8B-B14F-4D97-AF65-F5344CB8AC3E}">
        <p14:creationId xmlns:p14="http://schemas.microsoft.com/office/powerpoint/2010/main" val="134515229"/>
      </p:ext>
    </p:extLst>
  </p:cSld>
  <p:clrMapOvr>
    <a:masterClrMapping/>
  </p:clrMapOvr>
  <p:transition spd="slow" advClick="0" advTm="1000">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719" y="0"/>
            <a:ext cx="7672015" cy="5756223"/>
          </a:xfrm>
          <a:prstGeom prst="rect">
            <a:avLst/>
          </a:prstGeom>
        </p:spPr>
      </p:pic>
      <p:sp>
        <p:nvSpPr>
          <p:cNvPr id="3" name="Unvan 2"/>
          <p:cNvSpPr>
            <a:spLocks noGrp="1"/>
          </p:cNvSpPr>
          <p:nvPr>
            <p:ph type="title"/>
          </p:nvPr>
        </p:nvSpPr>
        <p:spPr>
          <a:xfrm>
            <a:off x="1152994" y="5532437"/>
            <a:ext cx="10515600" cy="1325563"/>
          </a:xfrm>
        </p:spPr>
        <p:txBody>
          <a:bodyPr/>
          <a:lstStyle/>
          <a:p>
            <a:pPr algn="ctr"/>
            <a:r>
              <a:rPr lang="tr-TR" b="1" dirty="0" smtClean="0">
                <a:solidFill>
                  <a:schemeClr val="tx2">
                    <a:lumMod val="10000"/>
                  </a:schemeClr>
                </a:solidFill>
              </a:rPr>
              <a:t>Sn. Yüksel Uça</a:t>
            </a:r>
            <a:endParaRPr lang="tr-TR" b="1" dirty="0">
              <a:solidFill>
                <a:schemeClr val="tx2">
                  <a:lumMod val="10000"/>
                </a:schemeClr>
              </a:solidFill>
            </a:endParaRPr>
          </a:p>
        </p:txBody>
      </p:sp>
    </p:spTree>
    <p:extLst>
      <p:ext uri="{BB962C8B-B14F-4D97-AF65-F5344CB8AC3E}">
        <p14:creationId xmlns:p14="http://schemas.microsoft.com/office/powerpoint/2010/main" val="2935414666"/>
      </p:ext>
    </p:extLst>
  </p:cSld>
  <p:clrMapOvr>
    <a:masterClrMapping/>
  </p:clrMapOvr>
  <p:transition spd="slow" advClick="0" advTm="1000">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8564" y="0"/>
            <a:ext cx="7954780" cy="5966085"/>
          </a:xfrm>
          <a:prstGeom prst="rect">
            <a:avLst/>
          </a:prstGeom>
        </p:spPr>
      </p:pic>
      <p:sp>
        <p:nvSpPr>
          <p:cNvPr id="3" name="Unvan 2"/>
          <p:cNvSpPr>
            <a:spLocks noGrp="1"/>
          </p:cNvSpPr>
          <p:nvPr>
            <p:ph type="title"/>
          </p:nvPr>
        </p:nvSpPr>
        <p:spPr>
          <a:xfrm>
            <a:off x="908154" y="5731604"/>
            <a:ext cx="10515600" cy="1325563"/>
          </a:xfrm>
        </p:spPr>
        <p:txBody>
          <a:bodyPr/>
          <a:lstStyle/>
          <a:p>
            <a:pPr algn="ctr"/>
            <a:r>
              <a:rPr lang="tr-TR" b="1" dirty="0" smtClean="0">
                <a:solidFill>
                  <a:schemeClr val="tx2">
                    <a:lumMod val="10000"/>
                  </a:schemeClr>
                </a:solidFill>
              </a:rPr>
              <a:t>Sn. Osman Kavalcı</a:t>
            </a:r>
            <a:endParaRPr lang="tr-TR" b="1" dirty="0">
              <a:solidFill>
                <a:schemeClr val="tx2">
                  <a:lumMod val="10000"/>
                </a:schemeClr>
              </a:solidFill>
            </a:endParaRPr>
          </a:p>
        </p:txBody>
      </p:sp>
    </p:spTree>
    <p:extLst>
      <p:ext uri="{BB962C8B-B14F-4D97-AF65-F5344CB8AC3E}">
        <p14:creationId xmlns:p14="http://schemas.microsoft.com/office/powerpoint/2010/main" val="3970541476"/>
      </p:ext>
    </p:extLst>
  </p:cSld>
  <p:clrMapOvr>
    <a:masterClrMapping/>
  </p:clrMapOvr>
  <p:transition spd="slow" advClick="0" advTm="1000">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4121" y="0"/>
            <a:ext cx="6130977" cy="6130977"/>
          </a:xfrm>
          <a:prstGeom prst="rect">
            <a:avLst/>
          </a:prstGeom>
        </p:spPr>
      </p:pic>
      <p:sp>
        <p:nvSpPr>
          <p:cNvPr id="3" name="Unvan 2"/>
          <p:cNvSpPr>
            <a:spLocks noGrp="1"/>
          </p:cNvSpPr>
          <p:nvPr>
            <p:ph type="title"/>
          </p:nvPr>
        </p:nvSpPr>
        <p:spPr>
          <a:xfrm>
            <a:off x="1051809" y="6044030"/>
            <a:ext cx="10515600" cy="1325563"/>
          </a:xfrm>
        </p:spPr>
        <p:txBody>
          <a:bodyPr>
            <a:normAutofit/>
          </a:bodyPr>
          <a:lstStyle/>
          <a:p>
            <a:pPr algn="ctr"/>
            <a:r>
              <a:rPr lang="tr-TR" sz="2800" b="1" dirty="0" smtClean="0">
                <a:solidFill>
                  <a:schemeClr val="tx2">
                    <a:lumMod val="10000"/>
                  </a:schemeClr>
                </a:solidFill>
              </a:rPr>
              <a:t>Sivrihisar Sosyal Kültür ve Dayanışma Derneği</a:t>
            </a:r>
            <a:br>
              <a:rPr lang="tr-TR" sz="2800" b="1" dirty="0" smtClean="0">
                <a:solidFill>
                  <a:schemeClr val="tx2">
                    <a:lumMod val="10000"/>
                  </a:schemeClr>
                </a:solidFill>
              </a:rPr>
            </a:br>
            <a:r>
              <a:rPr lang="tr-TR" sz="2800" b="1" dirty="0" smtClean="0">
                <a:solidFill>
                  <a:schemeClr val="tx2">
                    <a:lumMod val="10000"/>
                  </a:schemeClr>
                </a:solidFill>
              </a:rPr>
              <a:t>Başkanı ve Yönetim Kurulu</a:t>
            </a:r>
            <a:r>
              <a:rPr lang="tr-TR" sz="2800" b="1" u="sng" dirty="0">
                <a:solidFill>
                  <a:schemeClr val="tx2">
                    <a:lumMod val="10000"/>
                  </a:schemeClr>
                </a:solidFill>
              </a:rPr>
              <a:t/>
            </a:r>
            <a:br>
              <a:rPr lang="tr-TR" sz="2800" b="1" u="sng" dirty="0">
                <a:solidFill>
                  <a:schemeClr val="tx2">
                    <a:lumMod val="10000"/>
                  </a:schemeClr>
                </a:solidFill>
              </a:rPr>
            </a:br>
            <a:endParaRPr lang="tr-TR" sz="2800" b="1" u="sng" dirty="0">
              <a:solidFill>
                <a:schemeClr val="tx2">
                  <a:lumMod val="10000"/>
                </a:schemeClr>
              </a:solidFill>
            </a:endParaRPr>
          </a:p>
        </p:txBody>
      </p:sp>
    </p:spTree>
    <p:extLst>
      <p:ext uri="{BB962C8B-B14F-4D97-AF65-F5344CB8AC3E}">
        <p14:creationId xmlns:p14="http://schemas.microsoft.com/office/powerpoint/2010/main" val="829545026"/>
      </p:ext>
    </p:extLst>
  </p:cSld>
  <p:clrMapOvr>
    <a:masterClrMapping/>
  </p:clrMapOvr>
  <p:transition spd="slow" advClick="0" advTm="1000">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5897" y="0"/>
            <a:ext cx="6126723" cy="6130977"/>
          </a:xfrm>
          <a:prstGeom prst="rect">
            <a:avLst/>
          </a:prstGeom>
        </p:spPr>
      </p:pic>
      <p:sp>
        <p:nvSpPr>
          <p:cNvPr id="3" name="Unvan 2"/>
          <p:cNvSpPr>
            <a:spLocks noGrp="1"/>
          </p:cNvSpPr>
          <p:nvPr>
            <p:ph type="title"/>
          </p:nvPr>
        </p:nvSpPr>
        <p:spPr>
          <a:xfrm>
            <a:off x="1201458" y="6011056"/>
            <a:ext cx="10266017" cy="1045717"/>
          </a:xfrm>
        </p:spPr>
        <p:txBody>
          <a:bodyPr>
            <a:normAutofit/>
          </a:bodyPr>
          <a:lstStyle/>
          <a:p>
            <a:pPr algn="ctr"/>
            <a:r>
              <a:rPr lang="tr-TR" sz="2400" b="1" dirty="0" smtClean="0">
                <a:solidFill>
                  <a:schemeClr val="tx2">
                    <a:lumMod val="10000"/>
                  </a:schemeClr>
                </a:solidFill>
              </a:rPr>
              <a:t>Dr. Arslan Kabukçuoğlu</a:t>
            </a:r>
            <a:r>
              <a:rPr lang="tr-TR" sz="2400" b="1" dirty="0">
                <a:solidFill>
                  <a:schemeClr val="tx2">
                    <a:lumMod val="10000"/>
                  </a:schemeClr>
                </a:solidFill>
              </a:rPr>
              <a:t/>
            </a:r>
            <a:br>
              <a:rPr lang="tr-TR" sz="2400" b="1" dirty="0">
                <a:solidFill>
                  <a:schemeClr val="tx2">
                    <a:lumMod val="10000"/>
                  </a:schemeClr>
                </a:solidFill>
              </a:rPr>
            </a:br>
            <a:r>
              <a:rPr lang="tr-TR" sz="2400" b="1" dirty="0" smtClean="0">
                <a:solidFill>
                  <a:schemeClr val="tx2">
                    <a:lumMod val="10000"/>
                  </a:schemeClr>
                </a:solidFill>
              </a:rPr>
              <a:t>Eskişehir </a:t>
            </a:r>
            <a:r>
              <a:rPr lang="tr-TR" sz="2400" b="1" dirty="0">
                <a:solidFill>
                  <a:schemeClr val="tx2">
                    <a:lumMod val="10000"/>
                  </a:schemeClr>
                </a:solidFill>
              </a:rPr>
              <a:t>Milletvekili</a:t>
            </a:r>
          </a:p>
        </p:txBody>
      </p:sp>
    </p:spTree>
    <p:extLst>
      <p:ext uri="{BB962C8B-B14F-4D97-AF65-F5344CB8AC3E}">
        <p14:creationId xmlns:p14="http://schemas.microsoft.com/office/powerpoint/2010/main" val="2668311487"/>
      </p:ext>
    </p:extLst>
  </p:cSld>
  <p:clrMapOvr>
    <a:masterClrMapping/>
  </p:clrMapOvr>
  <p:transition spd="slow" advClick="0" advTm="1000">
    <p:rand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2570" y="0"/>
            <a:ext cx="5822430" cy="5822430"/>
          </a:xfrm>
          <a:prstGeom prst="rect">
            <a:avLst/>
          </a:prstGeom>
        </p:spPr>
      </p:pic>
      <p:sp>
        <p:nvSpPr>
          <p:cNvPr id="3" name="Unvan 2"/>
          <p:cNvSpPr>
            <a:spLocks noGrp="1"/>
          </p:cNvSpPr>
          <p:nvPr>
            <p:ph type="title"/>
          </p:nvPr>
        </p:nvSpPr>
        <p:spPr>
          <a:xfrm>
            <a:off x="1063052" y="5686633"/>
            <a:ext cx="10515600" cy="1325563"/>
          </a:xfrm>
        </p:spPr>
        <p:txBody>
          <a:bodyPr>
            <a:normAutofit/>
          </a:bodyPr>
          <a:lstStyle/>
          <a:p>
            <a:pPr algn="ctr"/>
            <a:r>
              <a:rPr lang="tr-TR" sz="3200" b="1" dirty="0" smtClean="0">
                <a:solidFill>
                  <a:schemeClr val="tx2">
                    <a:lumMod val="10000"/>
                  </a:schemeClr>
                </a:solidFill>
              </a:rPr>
              <a:t>Sn. Sadık Anılır</a:t>
            </a:r>
            <a:endParaRPr lang="tr-TR" sz="3200" b="1" dirty="0">
              <a:solidFill>
                <a:schemeClr val="tx2">
                  <a:lumMod val="10000"/>
                </a:schemeClr>
              </a:solidFill>
            </a:endParaRPr>
          </a:p>
        </p:txBody>
      </p:sp>
    </p:spTree>
    <p:extLst>
      <p:ext uri="{BB962C8B-B14F-4D97-AF65-F5344CB8AC3E}">
        <p14:creationId xmlns:p14="http://schemas.microsoft.com/office/powerpoint/2010/main" val="852262601"/>
      </p:ext>
    </p:extLst>
  </p:cSld>
  <p:clrMapOvr>
    <a:masterClrMapping/>
  </p:clrMapOvr>
  <p:transition spd="slow" advClick="0" advTm="1000">
    <p:rand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3289" y="0"/>
            <a:ext cx="5594615" cy="6348334"/>
          </a:xfrm>
          <a:prstGeom prst="rect">
            <a:avLst/>
          </a:prstGeom>
        </p:spPr>
      </p:pic>
      <p:sp>
        <p:nvSpPr>
          <p:cNvPr id="3" name="Unvan 2"/>
          <p:cNvSpPr>
            <a:spLocks noGrp="1"/>
          </p:cNvSpPr>
          <p:nvPr>
            <p:ph type="title"/>
          </p:nvPr>
        </p:nvSpPr>
        <p:spPr>
          <a:xfrm>
            <a:off x="1302895" y="5956456"/>
            <a:ext cx="10515600" cy="1325563"/>
          </a:xfrm>
        </p:spPr>
        <p:txBody>
          <a:bodyPr>
            <a:normAutofit/>
          </a:bodyPr>
          <a:lstStyle/>
          <a:p>
            <a:pPr algn="ctr"/>
            <a:r>
              <a:rPr lang="tr-TR" sz="3200" b="1" dirty="0" smtClean="0">
                <a:solidFill>
                  <a:schemeClr val="tx2">
                    <a:lumMod val="10000"/>
                  </a:schemeClr>
                </a:solidFill>
              </a:rPr>
              <a:t>Sn. Ragıp </a:t>
            </a:r>
            <a:r>
              <a:rPr lang="tr-TR" sz="3200" b="1" dirty="0" err="1" smtClean="0">
                <a:solidFill>
                  <a:schemeClr val="tx2">
                    <a:lumMod val="10000"/>
                  </a:schemeClr>
                </a:solidFill>
              </a:rPr>
              <a:t>Gençer</a:t>
            </a:r>
            <a:endParaRPr lang="tr-TR" sz="3200" b="1" dirty="0">
              <a:solidFill>
                <a:schemeClr val="tx2">
                  <a:lumMod val="10000"/>
                </a:schemeClr>
              </a:solidFill>
            </a:endParaRPr>
          </a:p>
        </p:txBody>
      </p:sp>
    </p:spTree>
    <p:extLst>
      <p:ext uri="{BB962C8B-B14F-4D97-AF65-F5344CB8AC3E}">
        <p14:creationId xmlns:p14="http://schemas.microsoft.com/office/powerpoint/2010/main" val="4281211456"/>
      </p:ext>
    </p:extLst>
  </p:cSld>
  <p:clrMapOvr>
    <a:masterClrMapping/>
  </p:clrMapOvr>
  <p:transition spd="slow" advClick="0" advTm="1000">
    <p:rand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8262" y="0"/>
            <a:ext cx="5799221" cy="5799221"/>
          </a:xfrm>
          <a:prstGeom prst="rect">
            <a:avLst/>
          </a:prstGeom>
        </p:spPr>
      </p:pic>
      <p:sp>
        <p:nvSpPr>
          <p:cNvPr id="5" name="Unvan 4"/>
          <p:cNvSpPr>
            <a:spLocks noGrp="1"/>
          </p:cNvSpPr>
          <p:nvPr>
            <p:ph type="title"/>
          </p:nvPr>
        </p:nvSpPr>
        <p:spPr>
          <a:xfrm>
            <a:off x="1511968" y="5532437"/>
            <a:ext cx="10515600" cy="1325563"/>
          </a:xfrm>
        </p:spPr>
        <p:txBody>
          <a:bodyPr>
            <a:normAutofit/>
          </a:bodyPr>
          <a:lstStyle/>
          <a:p>
            <a:r>
              <a:rPr lang="tr-TR" sz="2400" b="1" dirty="0" smtClean="0">
                <a:solidFill>
                  <a:schemeClr val="tx2">
                    <a:lumMod val="10000"/>
                  </a:schemeClr>
                </a:solidFill>
              </a:rPr>
              <a:t> Prof. Dr. Mustafa Kemal </a:t>
            </a:r>
            <a:r>
              <a:rPr lang="tr-TR" sz="2400" b="1" dirty="0" err="1" smtClean="0">
                <a:solidFill>
                  <a:schemeClr val="tx2">
                    <a:lumMod val="10000"/>
                  </a:schemeClr>
                </a:solidFill>
              </a:rPr>
              <a:t>Biçerli</a:t>
            </a:r>
            <a:r>
              <a:rPr lang="tr-TR" sz="2400" b="1" dirty="0" smtClean="0">
                <a:solidFill>
                  <a:schemeClr val="tx2">
                    <a:lumMod val="10000"/>
                  </a:schemeClr>
                </a:solidFill>
              </a:rPr>
              <a:t> – </a:t>
            </a:r>
            <a:r>
              <a:rPr lang="tr-TR" sz="2400" b="1" dirty="0" err="1" smtClean="0">
                <a:solidFill>
                  <a:schemeClr val="tx2">
                    <a:lumMod val="10000"/>
                  </a:schemeClr>
                </a:solidFill>
              </a:rPr>
              <a:t>Sn.Dr</a:t>
            </a:r>
            <a:r>
              <a:rPr lang="tr-TR" sz="2400" b="1" dirty="0" smtClean="0">
                <a:solidFill>
                  <a:schemeClr val="tx2">
                    <a:lumMod val="10000"/>
                  </a:schemeClr>
                </a:solidFill>
              </a:rPr>
              <a:t>. </a:t>
            </a:r>
            <a:r>
              <a:rPr lang="tr-TR" sz="2400" b="1" dirty="0" err="1" smtClean="0">
                <a:solidFill>
                  <a:schemeClr val="tx2">
                    <a:lumMod val="10000"/>
                  </a:schemeClr>
                </a:solidFill>
              </a:rPr>
              <a:t>N.İrfan</a:t>
            </a:r>
            <a:r>
              <a:rPr lang="tr-TR" sz="2400" b="1" dirty="0" smtClean="0">
                <a:solidFill>
                  <a:schemeClr val="tx2">
                    <a:lumMod val="10000"/>
                  </a:schemeClr>
                </a:solidFill>
              </a:rPr>
              <a:t> Ünver – Sn. Özkan Akay</a:t>
            </a:r>
            <a:endParaRPr lang="tr-TR" sz="2400" b="1" dirty="0">
              <a:solidFill>
                <a:schemeClr val="tx2">
                  <a:lumMod val="10000"/>
                </a:schemeClr>
              </a:solidFill>
            </a:endParaRPr>
          </a:p>
        </p:txBody>
      </p:sp>
    </p:spTree>
    <p:extLst>
      <p:ext uri="{BB962C8B-B14F-4D97-AF65-F5344CB8AC3E}">
        <p14:creationId xmlns:p14="http://schemas.microsoft.com/office/powerpoint/2010/main" val="4129193920"/>
      </p:ext>
    </p:extLst>
  </p:cSld>
  <p:clrMapOvr>
    <a:masterClrMapping/>
  </p:clrMapOvr>
  <p:transition spd="slow" advClick="0" advTm="1000">
    <p:rand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0"/>
            <a:ext cx="5767137" cy="5767137"/>
          </a:xfrm>
          <a:prstGeom prst="rect">
            <a:avLst/>
          </a:prstGeom>
        </p:spPr>
      </p:pic>
      <p:sp>
        <p:nvSpPr>
          <p:cNvPr id="3" name="Unvan 2"/>
          <p:cNvSpPr>
            <a:spLocks noGrp="1"/>
          </p:cNvSpPr>
          <p:nvPr>
            <p:ph type="title"/>
          </p:nvPr>
        </p:nvSpPr>
        <p:spPr>
          <a:xfrm>
            <a:off x="417095" y="5532437"/>
            <a:ext cx="10515600" cy="1325563"/>
          </a:xfrm>
        </p:spPr>
        <p:txBody>
          <a:bodyPr>
            <a:normAutofit/>
          </a:bodyPr>
          <a:lstStyle/>
          <a:p>
            <a:pPr algn="ctr"/>
            <a:r>
              <a:rPr lang="tr-TR" sz="2800" b="1" dirty="0" smtClean="0">
                <a:solidFill>
                  <a:schemeClr val="tx2">
                    <a:lumMod val="10000"/>
                  </a:schemeClr>
                </a:solidFill>
              </a:rPr>
              <a:t>Sn. Dr. Haydar Kocaer – Sn. Süleyman Karaer</a:t>
            </a:r>
            <a:endParaRPr lang="tr-TR" sz="2800" b="1" dirty="0">
              <a:solidFill>
                <a:schemeClr val="tx2">
                  <a:lumMod val="10000"/>
                </a:schemeClr>
              </a:solidFill>
            </a:endParaRPr>
          </a:p>
        </p:txBody>
      </p:sp>
    </p:spTree>
    <p:extLst>
      <p:ext uri="{BB962C8B-B14F-4D97-AF65-F5344CB8AC3E}">
        <p14:creationId xmlns:p14="http://schemas.microsoft.com/office/powerpoint/2010/main" val="1282837837"/>
      </p:ext>
    </p:extLst>
  </p:cSld>
  <p:clrMapOvr>
    <a:masterClrMapping/>
  </p:clrMapOvr>
  <p:transition spd="slow" advClick="0" advTm="1000">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accent1">
                <a:lumMod val="75000"/>
              </a:schemeClr>
            </a:gs>
          </a:gsLst>
          <a:lin ang="612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892791" y="2248516"/>
            <a:ext cx="10515600" cy="1325563"/>
          </a:xfrm>
        </p:spPr>
        <p:txBody>
          <a:bodyPr>
            <a:normAutofit/>
          </a:bodyPr>
          <a:lstStyle/>
          <a:p>
            <a:pPr algn="ctr"/>
            <a:r>
              <a:rPr lang="tr-TR" sz="8000" b="1" dirty="0" smtClean="0"/>
              <a:t>ZİYARETLERİMİZ</a:t>
            </a:r>
            <a:endParaRPr lang="tr-TR" sz="8000" b="1" dirty="0"/>
          </a:p>
        </p:txBody>
      </p:sp>
      <p:pic>
        <p:nvPicPr>
          <p:cNvPr id="3" name="fazil-say-turkish-march-turk-mars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30470922"/>
      </p:ext>
    </p:extLst>
  </p:cSld>
  <p:clrMapOvr>
    <a:masterClrMapping/>
  </p:clrMapOvr>
  <p:transition spd="slow" advClick="0" advTm="1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7620" y="0"/>
            <a:ext cx="5897380" cy="6071016"/>
          </a:xfrm>
          <a:prstGeom prst="rect">
            <a:avLst/>
          </a:prstGeom>
        </p:spPr>
      </p:pic>
      <p:sp>
        <p:nvSpPr>
          <p:cNvPr id="3" name="Unvan 2"/>
          <p:cNvSpPr>
            <a:spLocks noGrp="1"/>
          </p:cNvSpPr>
          <p:nvPr>
            <p:ph type="title"/>
          </p:nvPr>
        </p:nvSpPr>
        <p:spPr>
          <a:xfrm>
            <a:off x="1123013" y="5806555"/>
            <a:ext cx="10515600" cy="1325563"/>
          </a:xfrm>
        </p:spPr>
        <p:txBody>
          <a:bodyPr>
            <a:normAutofit/>
          </a:bodyPr>
          <a:lstStyle/>
          <a:p>
            <a:pPr algn="ctr"/>
            <a:r>
              <a:rPr lang="tr-TR" sz="2800" b="1" dirty="0" smtClean="0">
                <a:solidFill>
                  <a:schemeClr val="tx2">
                    <a:lumMod val="10000"/>
                  </a:schemeClr>
                </a:solidFill>
              </a:rPr>
              <a:t>Sn. Fahri Ceylan</a:t>
            </a:r>
            <a:endParaRPr lang="tr-TR" sz="2800" b="1" dirty="0">
              <a:solidFill>
                <a:schemeClr val="tx2">
                  <a:lumMod val="10000"/>
                </a:schemeClr>
              </a:solidFill>
            </a:endParaRPr>
          </a:p>
        </p:txBody>
      </p:sp>
    </p:spTree>
    <p:extLst>
      <p:ext uri="{BB962C8B-B14F-4D97-AF65-F5344CB8AC3E}">
        <p14:creationId xmlns:p14="http://schemas.microsoft.com/office/powerpoint/2010/main" val="3961211082"/>
      </p:ext>
    </p:extLst>
  </p:cSld>
  <p:clrMapOvr>
    <a:masterClrMapping/>
  </p:clrMapOvr>
  <p:transition spd="slow" advClick="0" advTm="1000">
    <p:rand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547" y="0"/>
            <a:ext cx="5841227" cy="6881384"/>
          </a:xfrm>
          <a:prstGeom prst="rect">
            <a:avLst/>
          </a:prstGeom>
        </p:spPr>
      </p:pic>
    </p:spTree>
    <p:extLst>
      <p:ext uri="{BB962C8B-B14F-4D97-AF65-F5344CB8AC3E}">
        <p14:creationId xmlns:p14="http://schemas.microsoft.com/office/powerpoint/2010/main" val="3187613943"/>
      </p:ext>
    </p:extLst>
  </p:cSld>
  <p:clrMapOvr>
    <a:masterClrMapping/>
  </p:clrMapOvr>
  <p:transition spd="slow" advClick="0" advTm="1000">
    <p:rand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7992" y="0"/>
            <a:ext cx="5847507" cy="5510463"/>
          </a:xfrm>
          <a:prstGeom prst="rect">
            <a:avLst/>
          </a:prstGeom>
        </p:spPr>
      </p:pic>
      <p:sp>
        <p:nvSpPr>
          <p:cNvPr id="3" name="Unvan 2"/>
          <p:cNvSpPr>
            <a:spLocks noGrp="1"/>
          </p:cNvSpPr>
          <p:nvPr>
            <p:ph type="title"/>
          </p:nvPr>
        </p:nvSpPr>
        <p:spPr>
          <a:xfrm>
            <a:off x="1328587" y="5648924"/>
            <a:ext cx="10026316" cy="920667"/>
          </a:xfrm>
        </p:spPr>
        <p:txBody>
          <a:bodyPr>
            <a:normAutofit/>
          </a:bodyPr>
          <a:lstStyle/>
          <a:p>
            <a:pPr algn="ctr"/>
            <a:r>
              <a:rPr lang="tr-TR" sz="2400" b="1" dirty="0" smtClean="0">
                <a:solidFill>
                  <a:schemeClr val="tx2">
                    <a:lumMod val="10000"/>
                  </a:schemeClr>
                </a:solidFill>
              </a:rPr>
              <a:t>Sn. Özgür </a:t>
            </a:r>
            <a:r>
              <a:rPr lang="tr-TR" sz="2400" b="1" dirty="0" err="1" smtClean="0">
                <a:solidFill>
                  <a:schemeClr val="tx2">
                    <a:lumMod val="10000"/>
                  </a:schemeClr>
                </a:solidFill>
              </a:rPr>
              <a:t>Canbulat</a:t>
            </a:r>
            <a:r>
              <a:rPr lang="tr-TR" sz="2400" b="1" dirty="0" smtClean="0">
                <a:solidFill>
                  <a:schemeClr val="tx2">
                    <a:lumMod val="10000"/>
                  </a:schemeClr>
                </a:solidFill>
              </a:rPr>
              <a:t> – Prof. Dr. Zafer </a:t>
            </a:r>
            <a:r>
              <a:rPr lang="tr-TR" sz="2400" b="1" dirty="0" err="1" smtClean="0">
                <a:solidFill>
                  <a:schemeClr val="tx2">
                    <a:lumMod val="10000"/>
                  </a:schemeClr>
                </a:solidFill>
              </a:rPr>
              <a:t>Koylu</a:t>
            </a:r>
            <a:r>
              <a:rPr lang="tr-TR" sz="2400" b="1" dirty="0" smtClean="0">
                <a:solidFill>
                  <a:schemeClr val="tx2">
                    <a:lumMod val="10000"/>
                  </a:schemeClr>
                </a:solidFill>
              </a:rPr>
              <a:t> </a:t>
            </a:r>
            <a:endParaRPr lang="tr-TR" sz="2400" b="1" dirty="0">
              <a:solidFill>
                <a:schemeClr val="tx2">
                  <a:lumMod val="10000"/>
                </a:schemeClr>
              </a:solidFill>
            </a:endParaRPr>
          </a:p>
        </p:txBody>
      </p:sp>
    </p:spTree>
    <p:extLst>
      <p:ext uri="{BB962C8B-B14F-4D97-AF65-F5344CB8AC3E}">
        <p14:creationId xmlns:p14="http://schemas.microsoft.com/office/powerpoint/2010/main" val="2714654476"/>
      </p:ext>
    </p:extLst>
  </p:cSld>
  <p:clrMapOvr>
    <a:masterClrMapping/>
  </p:clrMapOvr>
  <p:transition spd="slow" advClick="0" advTm="1000">
    <p:rand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11" y="0"/>
            <a:ext cx="5855368" cy="5855368"/>
          </a:xfrm>
          <a:prstGeom prst="rect">
            <a:avLst/>
          </a:prstGeom>
        </p:spPr>
      </p:pic>
      <p:sp>
        <p:nvSpPr>
          <p:cNvPr id="3" name="Unvan 2"/>
          <p:cNvSpPr>
            <a:spLocks noGrp="1"/>
          </p:cNvSpPr>
          <p:nvPr>
            <p:ph type="title"/>
          </p:nvPr>
        </p:nvSpPr>
        <p:spPr>
          <a:xfrm>
            <a:off x="798095" y="5646989"/>
            <a:ext cx="10515600" cy="1325563"/>
          </a:xfrm>
        </p:spPr>
        <p:txBody>
          <a:bodyPr>
            <a:normAutofit/>
          </a:bodyPr>
          <a:lstStyle/>
          <a:p>
            <a:pPr algn="ctr"/>
            <a:r>
              <a:rPr lang="tr-TR" sz="2800" b="1" dirty="0" smtClean="0">
                <a:solidFill>
                  <a:schemeClr val="tx2">
                    <a:lumMod val="10000"/>
                  </a:schemeClr>
                </a:solidFill>
              </a:rPr>
              <a:t>Av. Mehmet </a:t>
            </a:r>
            <a:r>
              <a:rPr lang="tr-TR" sz="2800" b="1" dirty="0" err="1" smtClean="0">
                <a:solidFill>
                  <a:schemeClr val="tx2">
                    <a:lumMod val="10000"/>
                  </a:schemeClr>
                </a:solidFill>
              </a:rPr>
              <a:t>Ektaş</a:t>
            </a:r>
            <a:r>
              <a:rPr lang="tr-TR" sz="2800" b="1" dirty="0" smtClean="0">
                <a:solidFill>
                  <a:schemeClr val="tx2">
                    <a:lumMod val="10000"/>
                  </a:schemeClr>
                </a:solidFill>
              </a:rPr>
              <a:t> </a:t>
            </a:r>
            <a:br>
              <a:rPr lang="tr-TR" sz="2800" b="1" dirty="0" smtClean="0">
                <a:solidFill>
                  <a:schemeClr val="tx2">
                    <a:lumMod val="10000"/>
                  </a:schemeClr>
                </a:solidFill>
              </a:rPr>
            </a:br>
            <a:r>
              <a:rPr lang="tr-TR" sz="2800" b="1" dirty="0" smtClean="0">
                <a:solidFill>
                  <a:schemeClr val="tx2">
                    <a:lumMod val="10000"/>
                  </a:schemeClr>
                </a:solidFill>
              </a:rPr>
              <a:t>İl Başkanı ve Yönetim Kurulu</a:t>
            </a:r>
            <a:endParaRPr lang="tr-TR" sz="2800" b="1" dirty="0">
              <a:solidFill>
                <a:schemeClr val="tx2">
                  <a:lumMod val="10000"/>
                </a:schemeClr>
              </a:solidFill>
            </a:endParaRPr>
          </a:p>
        </p:txBody>
      </p:sp>
    </p:spTree>
    <p:extLst>
      <p:ext uri="{BB962C8B-B14F-4D97-AF65-F5344CB8AC3E}">
        <p14:creationId xmlns:p14="http://schemas.microsoft.com/office/powerpoint/2010/main" val="324398073"/>
      </p:ext>
    </p:extLst>
  </p:cSld>
  <p:clrMapOvr>
    <a:masterClrMapping/>
  </p:clrMapOvr>
  <p:transition spd="slow" advClick="0" advTm="1000">
    <p:rand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643" y="180917"/>
            <a:ext cx="7884629" cy="5913472"/>
          </a:xfrm>
          <a:prstGeom prst="rect">
            <a:avLst/>
          </a:prstGeom>
        </p:spPr>
      </p:pic>
      <p:sp>
        <p:nvSpPr>
          <p:cNvPr id="3" name="Unvan 2"/>
          <p:cNvSpPr>
            <a:spLocks noGrp="1"/>
          </p:cNvSpPr>
          <p:nvPr>
            <p:ph type="title"/>
          </p:nvPr>
        </p:nvSpPr>
        <p:spPr>
          <a:xfrm>
            <a:off x="920415" y="6214310"/>
            <a:ext cx="10222832" cy="487530"/>
          </a:xfrm>
        </p:spPr>
        <p:txBody>
          <a:bodyPr>
            <a:normAutofit fontScale="90000"/>
          </a:bodyPr>
          <a:lstStyle/>
          <a:p>
            <a:pPr algn="ctr"/>
            <a:r>
              <a:rPr lang="tr-TR" sz="2400" b="1" dirty="0" smtClean="0">
                <a:solidFill>
                  <a:schemeClr val="tx2">
                    <a:lumMod val="10000"/>
                  </a:schemeClr>
                </a:solidFill>
              </a:rPr>
              <a:t>Sn. Hamid </a:t>
            </a:r>
            <a:r>
              <a:rPr lang="tr-TR" sz="2400" b="1" dirty="0" err="1" smtClean="0">
                <a:solidFill>
                  <a:schemeClr val="tx2">
                    <a:lumMod val="10000"/>
                  </a:schemeClr>
                </a:solidFill>
              </a:rPr>
              <a:t>Yüzügüllü</a:t>
            </a:r>
            <a:r>
              <a:rPr lang="tr-TR" sz="2400" b="1" dirty="0">
                <a:solidFill>
                  <a:schemeClr val="tx2">
                    <a:lumMod val="10000"/>
                  </a:schemeClr>
                </a:solidFill>
              </a:rPr>
              <a:t/>
            </a:r>
            <a:br>
              <a:rPr lang="tr-TR" sz="2400" b="1" dirty="0">
                <a:solidFill>
                  <a:schemeClr val="tx2">
                    <a:lumMod val="10000"/>
                  </a:schemeClr>
                </a:solidFill>
              </a:rPr>
            </a:br>
            <a:r>
              <a:rPr lang="tr-TR" sz="2400" b="1" dirty="0">
                <a:solidFill>
                  <a:schemeClr val="tx2">
                    <a:lumMod val="10000"/>
                  </a:schemeClr>
                </a:solidFill>
              </a:rPr>
              <a:t>Sivrihisar Belediye Başkanı</a:t>
            </a:r>
          </a:p>
        </p:txBody>
      </p:sp>
    </p:spTree>
    <p:extLst>
      <p:ext uri="{BB962C8B-B14F-4D97-AF65-F5344CB8AC3E}">
        <p14:creationId xmlns:p14="http://schemas.microsoft.com/office/powerpoint/2010/main" val="1013043870"/>
      </p:ext>
    </p:extLst>
  </p:cSld>
  <p:clrMapOvr>
    <a:masterClrMapping/>
  </p:clrMapOvr>
  <p:transition spd="slow" advClick="0" advTm="1000">
    <p:rand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835" y="0"/>
            <a:ext cx="8199896" cy="6205928"/>
          </a:xfrm>
          <a:prstGeom prst="rect">
            <a:avLst/>
          </a:prstGeom>
        </p:spPr>
      </p:pic>
    </p:spTree>
    <p:extLst>
      <p:ext uri="{BB962C8B-B14F-4D97-AF65-F5344CB8AC3E}">
        <p14:creationId xmlns:p14="http://schemas.microsoft.com/office/powerpoint/2010/main" val="1638509665"/>
      </p:ext>
    </p:extLst>
  </p:cSld>
  <p:clrMapOvr>
    <a:masterClrMapping/>
  </p:clrMapOvr>
  <p:transition spd="slow" advClick="0" advTm="1000">
    <p:rand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369" y="32557"/>
            <a:ext cx="8565262" cy="6825443"/>
          </a:xfrm>
          <a:prstGeom prst="rect">
            <a:avLst/>
          </a:prstGeom>
        </p:spPr>
      </p:pic>
    </p:spTree>
    <p:extLst>
      <p:ext uri="{BB962C8B-B14F-4D97-AF65-F5344CB8AC3E}">
        <p14:creationId xmlns:p14="http://schemas.microsoft.com/office/powerpoint/2010/main" val="2052855202"/>
      </p:ext>
    </p:extLst>
  </p:cSld>
  <p:clrMapOvr>
    <a:masterClrMapping/>
  </p:clrMapOvr>
  <p:transition spd="slow" advClick="0" advTm="1000">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2772" y="0"/>
            <a:ext cx="4603081" cy="6137441"/>
          </a:xfrm>
          <a:prstGeom prst="rect">
            <a:avLst/>
          </a:prstGeom>
        </p:spPr>
      </p:pic>
      <p:sp>
        <p:nvSpPr>
          <p:cNvPr id="3" name="Unvan 2"/>
          <p:cNvSpPr>
            <a:spLocks noGrp="1"/>
          </p:cNvSpPr>
          <p:nvPr>
            <p:ph type="title"/>
          </p:nvPr>
        </p:nvSpPr>
        <p:spPr>
          <a:xfrm>
            <a:off x="1287379" y="6328611"/>
            <a:ext cx="9733548" cy="397042"/>
          </a:xfrm>
        </p:spPr>
        <p:txBody>
          <a:bodyPr>
            <a:normAutofit fontScale="90000"/>
          </a:bodyPr>
          <a:lstStyle/>
          <a:p>
            <a:pPr algn="ctr"/>
            <a:r>
              <a:rPr lang="tr-TR" sz="2800" b="1" dirty="0" smtClean="0">
                <a:solidFill>
                  <a:schemeClr val="tx2">
                    <a:lumMod val="10000"/>
                  </a:schemeClr>
                </a:solidFill>
              </a:rPr>
              <a:t>Sn. Ali Sefa Şen</a:t>
            </a:r>
            <a:br>
              <a:rPr lang="tr-TR" sz="2800" b="1" dirty="0" smtClean="0">
                <a:solidFill>
                  <a:schemeClr val="tx2">
                    <a:lumMod val="10000"/>
                  </a:schemeClr>
                </a:solidFill>
              </a:rPr>
            </a:br>
            <a:r>
              <a:rPr lang="tr-TR" sz="2800" b="1" dirty="0" smtClean="0">
                <a:solidFill>
                  <a:schemeClr val="tx2">
                    <a:lumMod val="10000"/>
                  </a:schemeClr>
                </a:solidFill>
              </a:rPr>
              <a:t>Eskişehir Tuhafiyeciler Odası Başkanı</a:t>
            </a:r>
            <a:endParaRPr lang="tr-TR" sz="2800" b="1" dirty="0">
              <a:solidFill>
                <a:schemeClr val="tx2">
                  <a:lumMod val="10000"/>
                </a:schemeClr>
              </a:solidFill>
            </a:endParaRPr>
          </a:p>
        </p:txBody>
      </p:sp>
    </p:spTree>
    <p:extLst>
      <p:ext uri="{BB962C8B-B14F-4D97-AF65-F5344CB8AC3E}">
        <p14:creationId xmlns:p14="http://schemas.microsoft.com/office/powerpoint/2010/main" val="3480545898"/>
      </p:ext>
    </p:extLst>
  </p:cSld>
  <p:clrMapOvr>
    <a:masterClrMapping/>
  </p:clrMapOvr>
  <p:transition spd="slow" advClick="0" advTm="1000">
    <p:rand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663" y="-1"/>
            <a:ext cx="4367463" cy="5835317"/>
          </a:xfrm>
          <a:prstGeom prst="rect">
            <a:avLst/>
          </a:prstGeom>
        </p:spPr>
      </p:pic>
      <p:sp>
        <p:nvSpPr>
          <p:cNvPr id="3" name="Unvan 2"/>
          <p:cNvSpPr>
            <a:spLocks noGrp="1"/>
          </p:cNvSpPr>
          <p:nvPr>
            <p:ph type="title"/>
          </p:nvPr>
        </p:nvSpPr>
        <p:spPr>
          <a:xfrm>
            <a:off x="962527" y="5919537"/>
            <a:ext cx="10102516" cy="716130"/>
          </a:xfrm>
        </p:spPr>
        <p:txBody>
          <a:bodyPr>
            <a:normAutofit fontScale="90000"/>
          </a:bodyPr>
          <a:lstStyle/>
          <a:p>
            <a:pPr algn="ctr"/>
            <a:r>
              <a:rPr lang="tr-TR" sz="2800" b="1" dirty="0" smtClean="0">
                <a:solidFill>
                  <a:schemeClr val="tx2">
                    <a:lumMod val="10000"/>
                  </a:schemeClr>
                </a:solidFill>
              </a:rPr>
              <a:t>Sn. Fahri </a:t>
            </a:r>
            <a:r>
              <a:rPr lang="tr-TR" sz="2800" b="1" dirty="0">
                <a:solidFill>
                  <a:schemeClr val="tx2">
                    <a:lumMod val="10000"/>
                  </a:schemeClr>
                </a:solidFill>
              </a:rPr>
              <a:t>Keskin</a:t>
            </a:r>
            <a:br>
              <a:rPr lang="tr-TR" sz="2800" b="1" dirty="0">
                <a:solidFill>
                  <a:schemeClr val="tx2">
                    <a:lumMod val="10000"/>
                  </a:schemeClr>
                </a:solidFill>
              </a:rPr>
            </a:br>
            <a:r>
              <a:rPr lang="tr-TR" sz="2800" b="1" dirty="0">
                <a:solidFill>
                  <a:schemeClr val="tx2">
                    <a:lumMod val="10000"/>
                  </a:schemeClr>
                </a:solidFill>
              </a:rPr>
              <a:t>26. Dönem Eskişehir Milletvekili</a:t>
            </a:r>
          </a:p>
        </p:txBody>
      </p:sp>
    </p:spTree>
    <p:extLst>
      <p:ext uri="{BB962C8B-B14F-4D97-AF65-F5344CB8AC3E}">
        <p14:creationId xmlns:p14="http://schemas.microsoft.com/office/powerpoint/2010/main" val="4108873204"/>
      </p:ext>
    </p:extLst>
  </p:cSld>
  <p:clrMapOvr>
    <a:masterClrMapping/>
  </p:clrMapOvr>
  <p:transition spd="slow" advClick="0" advTm="1000">
    <p:rand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837" y="0"/>
            <a:ext cx="5171605" cy="6078225"/>
          </a:xfrm>
          <a:prstGeom prst="rect">
            <a:avLst/>
          </a:prstGeom>
        </p:spPr>
      </p:pic>
      <p:sp>
        <p:nvSpPr>
          <p:cNvPr id="4" name="Unvan 3"/>
          <p:cNvSpPr>
            <a:spLocks noGrp="1"/>
          </p:cNvSpPr>
          <p:nvPr>
            <p:ph type="title"/>
          </p:nvPr>
        </p:nvSpPr>
        <p:spPr>
          <a:xfrm>
            <a:off x="733269" y="5761584"/>
            <a:ext cx="10515600" cy="1325563"/>
          </a:xfrm>
        </p:spPr>
        <p:txBody>
          <a:bodyPr>
            <a:normAutofit/>
          </a:bodyPr>
          <a:lstStyle/>
          <a:p>
            <a:pPr algn="ctr"/>
            <a:r>
              <a:rPr lang="tr-TR" sz="2800" b="1" dirty="0" smtClean="0">
                <a:solidFill>
                  <a:schemeClr val="bg1"/>
                </a:solidFill>
              </a:rPr>
              <a:t>Sn. Haydar Kocaer – Sn. Ziya Kandilci – Sn. Fahri Keskin</a:t>
            </a:r>
            <a:endParaRPr lang="tr-TR" sz="2800" b="1" dirty="0">
              <a:solidFill>
                <a:schemeClr val="bg1"/>
              </a:solidFill>
            </a:endParaRPr>
          </a:p>
        </p:txBody>
      </p:sp>
    </p:spTree>
    <p:extLst>
      <p:ext uri="{BB962C8B-B14F-4D97-AF65-F5344CB8AC3E}">
        <p14:creationId xmlns:p14="http://schemas.microsoft.com/office/powerpoint/2010/main" val="2691434458"/>
      </p:ext>
    </p:extLst>
  </p:cSld>
  <p:clrMapOvr>
    <a:masterClrMapping/>
  </p:clrMapOvr>
  <p:transition spd="slow" advClick="0" advTm="1000">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831" y="0"/>
            <a:ext cx="9116839" cy="5906125"/>
          </a:xfrm>
          <a:prstGeom prst="rect">
            <a:avLst/>
          </a:prstGeom>
        </p:spPr>
      </p:pic>
      <p:sp>
        <p:nvSpPr>
          <p:cNvPr id="3" name="Unvan 2"/>
          <p:cNvSpPr>
            <a:spLocks noGrp="1"/>
          </p:cNvSpPr>
          <p:nvPr>
            <p:ph type="title"/>
          </p:nvPr>
        </p:nvSpPr>
        <p:spPr>
          <a:xfrm>
            <a:off x="4673673" y="5717789"/>
            <a:ext cx="10515600" cy="1325563"/>
          </a:xfrm>
        </p:spPr>
        <p:txBody>
          <a:bodyPr>
            <a:normAutofit/>
          </a:bodyPr>
          <a:lstStyle/>
          <a:p>
            <a:r>
              <a:rPr lang="tr-TR" sz="2800" b="1" dirty="0" smtClean="0">
                <a:solidFill>
                  <a:schemeClr val="tx2">
                    <a:lumMod val="10000"/>
                  </a:schemeClr>
                </a:solidFill>
              </a:rPr>
              <a:t>Sn</a:t>
            </a:r>
            <a:r>
              <a:rPr lang="tr-TR" sz="2800" b="1" dirty="0">
                <a:solidFill>
                  <a:schemeClr val="tx2">
                    <a:lumMod val="10000"/>
                  </a:schemeClr>
                </a:solidFill>
              </a:rPr>
              <a:t>. Erol </a:t>
            </a:r>
            <a:r>
              <a:rPr lang="tr-TR" sz="2800" b="1" dirty="0" smtClean="0">
                <a:solidFill>
                  <a:schemeClr val="tx2">
                    <a:lumMod val="10000"/>
                  </a:schemeClr>
                </a:solidFill>
              </a:rPr>
              <a:t>Ayyıldız</a:t>
            </a:r>
            <a:br>
              <a:rPr lang="tr-TR" sz="2800" b="1" dirty="0" smtClean="0">
                <a:solidFill>
                  <a:schemeClr val="tx2">
                    <a:lumMod val="10000"/>
                  </a:schemeClr>
                </a:solidFill>
              </a:rPr>
            </a:br>
            <a:r>
              <a:rPr lang="tr-TR" sz="2800" b="1" dirty="0" smtClean="0">
                <a:solidFill>
                  <a:schemeClr val="tx2">
                    <a:lumMod val="10000"/>
                  </a:schemeClr>
                </a:solidFill>
              </a:rPr>
              <a:t>Eskişehir Valisi</a:t>
            </a:r>
            <a:endParaRPr lang="tr-TR" sz="2800" b="1" dirty="0">
              <a:solidFill>
                <a:schemeClr val="tx2">
                  <a:lumMod val="10000"/>
                </a:schemeClr>
              </a:solidFill>
            </a:endParaRPr>
          </a:p>
        </p:txBody>
      </p:sp>
    </p:spTree>
    <p:extLst>
      <p:ext uri="{BB962C8B-B14F-4D97-AF65-F5344CB8AC3E}">
        <p14:creationId xmlns:p14="http://schemas.microsoft.com/office/powerpoint/2010/main" val="1974615253"/>
      </p:ext>
    </p:extLst>
  </p:cSld>
  <p:clrMapOvr>
    <a:masterClrMapping/>
  </p:clrMapOvr>
  <p:transition spd="slow" advClick="0" advTm="1000">
    <p:rand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0"/>
            <a:ext cx="4403558" cy="5871411"/>
          </a:xfrm>
          <a:prstGeom prst="rect">
            <a:avLst/>
          </a:prstGeom>
        </p:spPr>
      </p:pic>
      <p:sp>
        <p:nvSpPr>
          <p:cNvPr id="3" name="Unvan 2"/>
          <p:cNvSpPr>
            <a:spLocks noGrp="1"/>
          </p:cNvSpPr>
          <p:nvPr>
            <p:ph type="title"/>
          </p:nvPr>
        </p:nvSpPr>
        <p:spPr>
          <a:xfrm>
            <a:off x="846221" y="6039852"/>
            <a:ext cx="9873916" cy="475499"/>
          </a:xfrm>
        </p:spPr>
        <p:txBody>
          <a:bodyPr>
            <a:normAutofit/>
          </a:bodyPr>
          <a:lstStyle/>
          <a:p>
            <a:pPr algn="ctr"/>
            <a:r>
              <a:rPr lang="tr-TR" sz="2800" b="1" dirty="0" smtClean="0">
                <a:solidFill>
                  <a:schemeClr val="tx2">
                    <a:lumMod val="10000"/>
                  </a:schemeClr>
                </a:solidFill>
              </a:rPr>
              <a:t>Sn. Sevda </a:t>
            </a:r>
            <a:r>
              <a:rPr lang="tr-TR" sz="2800" b="1" dirty="0" err="1" smtClean="0">
                <a:solidFill>
                  <a:schemeClr val="tx2">
                    <a:lumMod val="10000"/>
                  </a:schemeClr>
                </a:solidFill>
              </a:rPr>
              <a:t>Sarıkardeşoğlu</a:t>
            </a:r>
            <a:r>
              <a:rPr lang="tr-TR" sz="2800" b="1" dirty="0" smtClean="0">
                <a:solidFill>
                  <a:schemeClr val="tx2">
                    <a:lumMod val="10000"/>
                  </a:schemeClr>
                </a:solidFill>
              </a:rPr>
              <a:t>- Sn. Metin </a:t>
            </a:r>
            <a:r>
              <a:rPr lang="tr-TR" sz="2800" b="1" dirty="0" err="1" smtClean="0">
                <a:solidFill>
                  <a:schemeClr val="tx2">
                    <a:lumMod val="10000"/>
                  </a:schemeClr>
                </a:solidFill>
              </a:rPr>
              <a:t>Yüzügüllü</a:t>
            </a:r>
            <a:r>
              <a:rPr lang="tr-TR" sz="2800" b="1" dirty="0" smtClean="0">
                <a:solidFill>
                  <a:schemeClr val="tx2">
                    <a:lumMod val="10000"/>
                  </a:schemeClr>
                </a:solidFill>
              </a:rPr>
              <a:t>- Sn. Niyazi </a:t>
            </a:r>
            <a:r>
              <a:rPr lang="tr-TR" sz="2800" b="1" dirty="0" err="1" smtClean="0">
                <a:solidFill>
                  <a:schemeClr val="tx2">
                    <a:lumMod val="10000"/>
                  </a:schemeClr>
                </a:solidFill>
              </a:rPr>
              <a:t>Alkara</a:t>
            </a:r>
            <a:endParaRPr lang="tr-TR" sz="2800" b="1" dirty="0">
              <a:solidFill>
                <a:schemeClr val="tx2">
                  <a:lumMod val="10000"/>
                </a:schemeClr>
              </a:solidFill>
            </a:endParaRPr>
          </a:p>
        </p:txBody>
      </p:sp>
    </p:spTree>
    <p:extLst>
      <p:ext uri="{BB962C8B-B14F-4D97-AF65-F5344CB8AC3E}">
        <p14:creationId xmlns:p14="http://schemas.microsoft.com/office/powerpoint/2010/main" val="3380488209"/>
      </p:ext>
    </p:extLst>
  </p:cSld>
  <p:clrMapOvr>
    <a:masterClrMapping/>
  </p:clrMapOvr>
  <p:transition spd="slow" advClick="0" advTm="1000">
    <p:rand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508416" y="5896496"/>
            <a:ext cx="10515600" cy="1325563"/>
          </a:xfrm>
        </p:spPr>
        <p:txBody>
          <a:bodyPr>
            <a:normAutofit/>
          </a:bodyPr>
          <a:lstStyle/>
          <a:p>
            <a:pPr algn="ctr"/>
            <a:r>
              <a:rPr lang="tr-TR" sz="2800" b="1" dirty="0" smtClean="0">
                <a:solidFill>
                  <a:schemeClr val="bg1"/>
                </a:solidFill>
              </a:rPr>
              <a:t>Sn. Haşmet Porsuk ve Eşi</a:t>
            </a:r>
            <a:endParaRPr lang="tr-TR" sz="2800" b="1" dirty="0">
              <a:solidFill>
                <a:schemeClr val="bg1"/>
              </a:solidFil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6597" y="0"/>
            <a:ext cx="4938806" cy="6258393"/>
          </a:xfrm>
          <a:prstGeom prst="rect">
            <a:avLst/>
          </a:prstGeom>
        </p:spPr>
      </p:pic>
    </p:spTree>
    <p:extLst>
      <p:ext uri="{BB962C8B-B14F-4D97-AF65-F5344CB8AC3E}">
        <p14:creationId xmlns:p14="http://schemas.microsoft.com/office/powerpoint/2010/main" val="3237684762"/>
      </p:ext>
    </p:extLst>
  </p:cSld>
  <p:clrMapOvr>
    <a:masterClrMapping/>
  </p:clrMapOvr>
  <p:transition spd="slow" advClick="0" advTm="1000">
    <p:rand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833" y="-1"/>
            <a:ext cx="8101262" cy="6075947"/>
          </a:xfrm>
          <a:prstGeom prst="rect">
            <a:avLst/>
          </a:prstGeom>
        </p:spPr>
      </p:pic>
      <p:sp>
        <p:nvSpPr>
          <p:cNvPr id="3" name="Unvan 2"/>
          <p:cNvSpPr>
            <a:spLocks noGrp="1"/>
          </p:cNvSpPr>
          <p:nvPr>
            <p:ph type="title"/>
          </p:nvPr>
        </p:nvSpPr>
        <p:spPr>
          <a:xfrm>
            <a:off x="884320" y="6172200"/>
            <a:ext cx="10030326" cy="547688"/>
          </a:xfrm>
        </p:spPr>
        <p:txBody>
          <a:bodyPr>
            <a:normAutofit/>
          </a:bodyPr>
          <a:lstStyle/>
          <a:p>
            <a:pPr algn="ctr"/>
            <a:r>
              <a:rPr lang="tr-TR" sz="2400" b="1" dirty="0" smtClean="0">
                <a:solidFill>
                  <a:schemeClr val="tx2">
                    <a:lumMod val="10000"/>
                  </a:schemeClr>
                </a:solidFill>
              </a:rPr>
              <a:t>Sivrihisar Spor Başkanı ve Yönetim Kurulu</a:t>
            </a:r>
            <a:endParaRPr lang="tr-TR" sz="2400" b="1" dirty="0">
              <a:solidFill>
                <a:schemeClr val="tx2">
                  <a:lumMod val="10000"/>
                </a:schemeClr>
              </a:solidFill>
            </a:endParaRPr>
          </a:p>
        </p:txBody>
      </p:sp>
    </p:spTree>
    <p:extLst>
      <p:ext uri="{BB962C8B-B14F-4D97-AF65-F5344CB8AC3E}">
        <p14:creationId xmlns:p14="http://schemas.microsoft.com/office/powerpoint/2010/main" val="2947875809"/>
      </p:ext>
    </p:extLst>
  </p:cSld>
  <p:clrMapOvr>
    <a:masterClrMapping/>
  </p:clrMapOvr>
  <p:transition spd="slow" advClick="0" advTm="1000">
    <p:rand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3567" y="0"/>
            <a:ext cx="8976096" cy="6271298"/>
          </a:xfrm>
          <a:prstGeom prst="rect">
            <a:avLst/>
          </a:prstGeom>
        </p:spPr>
      </p:pic>
      <p:sp>
        <p:nvSpPr>
          <p:cNvPr id="3" name="Unvan 2"/>
          <p:cNvSpPr>
            <a:spLocks noGrp="1"/>
          </p:cNvSpPr>
          <p:nvPr>
            <p:ph type="title"/>
          </p:nvPr>
        </p:nvSpPr>
        <p:spPr>
          <a:xfrm>
            <a:off x="1066531" y="6388767"/>
            <a:ext cx="9970168" cy="324853"/>
          </a:xfrm>
        </p:spPr>
        <p:txBody>
          <a:bodyPr>
            <a:normAutofit fontScale="90000"/>
          </a:bodyPr>
          <a:lstStyle/>
          <a:p>
            <a:pPr algn="ctr"/>
            <a:r>
              <a:rPr lang="tr-TR" sz="2400" b="1" dirty="0" smtClean="0">
                <a:solidFill>
                  <a:schemeClr val="tx2">
                    <a:lumMod val="10000"/>
                  </a:schemeClr>
                </a:solidFill>
              </a:rPr>
              <a:t>Sn. Ahmet </a:t>
            </a:r>
            <a:r>
              <a:rPr lang="tr-TR" sz="2400" b="1" dirty="0">
                <a:solidFill>
                  <a:schemeClr val="tx2">
                    <a:lumMod val="10000"/>
                  </a:schemeClr>
                </a:solidFill>
              </a:rPr>
              <a:t>Ataç</a:t>
            </a:r>
            <a:br>
              <a:rPr lang="tr-TR" sz="2400" b="1" dirty="0">
                <a:solidFill>
                  <a:schemeClr val="tx2">
                    <a:lumMod val="10000"/>
                  </a:schemeClr>
                </a:solidFill>
              </a:rPr>
            </a:br>
            <a:r>
              <a:rPr lang="tr-TR" sz="2400" b="1" dirty="0">
                <a:solidFill>
                  <a:schemeClr val="tx2">
                    <a:lumMod val="10000"/>
                  </a:schemeClr>
                </a:solidFill>
              </a:rPr>
              <a:t>Tepebaşı Belediye Başkanı</a:t>
            </a:r>
          </a:p>
        </p:txBody>
      </p:sp>
    </p:spTree>
    <p:extLst>
      <p:ext uri="{BB962C8B-B14F-4D97-AF65-F5344CB8AC3E}">
        <p14:creationId xmlns:p14="http://schemas.microsoft.com/office/powerpoint/2010/main" val="917570400"/>
      </p:ext>
    </p:extLst>
  </p:cSld>
  <p:clrMapOvr>
    <a:masterClrMapping/>
  </p:clrMapOvr>
  <p:transition spd="slow" advClick="0" advTm="1000">
    <p:rand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0"/>
            <a:ext cx="4985084" cy="6231355"/>
          </a:xfrm>
          <a:prstGeom prst="rect">
            <a:avLst/>
          </a:prstGeom>
        </p:spPr>
      </p:pic>
      <p:sp>
        <p:nvSpPr>
          <p:cNvPr id="3" name="Unvan 2"/>
          <p:cNvSpPr>
            <a:spLocks noGrp="1"/>
          </p:cNvSpPr>
          <p:nvPr>
            <p:ph type="title"/>
          </p:nvPr>
        </p:nvSpPr>
        <p:spPr>
          <a:xfrm>
            <a:off x="541421" y="6231355"/>
            <a:ext cx="10258926" cy="415341"/>
          </a:xfrm>
        </p:spPr>
        <p:txBody>
          <a:bodyPr>
            <a:normAutofit fontScale="90000"/>
          </a:bodyPr>
          <a:lstStyle/>
          <a:p>
            <a:pPr algn="ctr"/>
            <a:r>
              <a:rPr lang="tr-TR" sz="2800" b="1" dirty="0" smtClean="0">
                <a:solidFill>
                  <a:schemeClr val="tx2">
                    <a:lumMod val="10000"/>
                  </a:schemeClr>
                </a:solidFill>
              </a:rPr>
              <a:t>Sn. Yavuz Barış</a:t>
            </a:r>
            <a:endParaRPr lang="tr-TR" sz="2800" b="1" dirty="0">
              <a:solidFill>
                <a:schemeClr val="tx2">
                  <a:lumMod val="10000"/>
                </a:schemeClr>
              </a:solidFill>
            </a:endParaRPr>
          </a:p>
        </p:txBody>
      </p:sp>
    </p:spTree>
    <p:extLst>
      <p:ext uri="{BB962C8B-B14F-4D97-AF65-F5344CB8AC3E}">
        <p14:creationId xmlns:p14="http://schemas.microsoft.com/office/powerpoint/2010/main" val="3183363313"/>
      </p:ext>
    </p:extLst>
  </p:cSld>
  <p:clrMapOvr>
    <a:masterClrMapping/>
  </p:clrMapOvr>
  <p:transition spd="slow" advClick="0" advTm="1000">
    <p:rand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1675" y="0"/>
            <a:ext cx="4880009" cy="6100011"/>
          </a:xfrm>
          <a:prstGeom prst="rect">
            <a:avLst/>
          </a:prstGeom>
        </p:spPr>
      </p:pic>
      <p:sp>
        <p:nvSpPr>
          <p:cNvPr id="3" name="Unvan 2"/>
          <p:cNvSpPr>
            <a:spLocks noGrp="1"/>
          </p:cNvSpPr>
          <p:nvPr>
            <p:ph type="title"/>
          </p:nvPr>
        </p:nvSpPr>
        <p:spPr>
          <a:xfrm>
            <a:off x="1022684" y="6196263"/>
            <a:ext cx="10066421" cy="451435"/>
          </a:xfrm>
        </p:spPr>
        <p:txBody>
          <a:bodyPr>
            <a:normAutofit fontScale="90000"/>
          </a:bodyPr>
          <a:lstStyle/>
          <a:p>
            <a:pPr algn="ctr"/>
            <a:r>
              <a:rPr lang="tr-TR" sz="2800" b="1" dirty="0" smtClean="0">
                <a:solidFill>
                  <a:schemeClr val="tx2">
                    <a:lumMod val="10000"/>
                  </a:schemeClr>
                </a:solidFill>
              </a:rPr>
              <a:t>Sn. Prof. Dr. Ömer Adil Atasoy</a:t>
            </a:r>
            <a:endParaRPr lang="tr-TR" sz="2800" b="1" dirty="0">
              <a:solidFill>
                <a:schemeClr val="tx2">
                  <a:lumMod val="10000"/>
                </a:schemeClr>
              </a:solidFill>
            </a:endParaRPr>
          </a:p>
        </p:txBody>
      </p:sp>
    </p:spTree>
    <p:extLst>
      <p:ext uri="{BB962C8B-B14F-4D97-AF65-F5344CB8AC3E}">
        <p14:creationId xmlns:p14="http://schemas.microsoft.com/office/powerpoint/2010/main" val="1703388206"/>
      </p:ext>
    </p:extLst>
  </p:cSld>
  <p:clrMapOvr>
    <a:masterClrMapping/>
  </p:clrMapOvr>
  <p:transition spd="slow" advClick="0" advTm="1000">
    <p:rand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1220" y="0"/>
            <a:ext cx="5907505" cy="5907505"/>
          </a:xfrm>
          <a:prstGeom prst="rect">
            <a:avLst/>
          </a:prstGeom>
        </p:spPr>
      </p:pic>
      <p:sp>
        <p:nvSpPr>
          <p:cNvPr id="3" name="Unvan 2"/>
          <p:cNvSpPr>
            <a:spLocks noGrp="1"/>
          </p:cNvSpPr>
          <p:nvPr>
            <p:ph type="title"/>
          </p:nvPr>
        </p:nvSpPr>
        <p:spPr>
          <a:xfrm>
            <a:off x="768014" y="6160169"/>
            <a:ext cx="9873916" cy="367214"/>
          </a:xfrm>
        </p:spPr>
        <p:txBody>
          <a:bodyPr>
            <a:normAutofit fontScale="90000"/>
          </a:bodyPr>
          <a:lstStyle/>
          <a:p>
            <a:pPr algn="ctr"/>
            <a:r>
              <a:rPr lang="tr-TR" sz="2800" b="1" dirty="0" smtClean="0">
                <a:solidFill>
                  <a:schemeClr val="tx2">
                    <a:lumMod val="10000"/>
                  </a:schemeClr>
                </a:solidFill>
              </a:rPr>
              <a:t>Prof. Dr. Mustafa Kemal </a:t>
            </a:r>
            <a:r>
              <a:rPr lang="tr-TR" sz="2800" b="1" dirty="0" err="1" smtClean="0">
                <a:solidFill>
                  <a:schemeClr val="tx2">
                    <a:lumMod val="10000"/>
                  </a:schemeClr>
                </a:solidFill>
              </a:rPr>
              <a:t>Biçerli</a:t>
            </a:r>
            <a:r>
              <a:rPr lang="tr-TR" sz="2800" b="1" dirty="0" smtClean="0">
                <a:solidFill>
                  <a:schemeClr val="tx2">
                    <a:lumMod val="10000"/>
                  </a:schemeClr>
                </a:solidFill>
              </a:rPr>
              <a:t>- Sn. Tayfur Bayar </a:t>
            </a:r>
            <a:endParaRPr lang="tr-TR" sz="2800" b="1" dirty="0">
              <a:solidFill>
                <a:schemeClr val="tx2">
                  <a:lumMod val="10000"/>
                </a:schemeClr>
              </a:solidFill>
            </a:endParaRPr>
          </a:p>
        </p:txBody>
      </p:sp>
    </p:spTree>
    <p:extLst>
      <p:ext uri="{BB962C8B-B14F-4D97-AF65-F5344CB8AC3E}">
        <p14:creationId xmlns:p14="http://schemas.microsoft.com/office/powerpoint/2010/main" val="1395309320"/>
      </p:ext>
    </p:extLst>
  </p:cSld>
  <p:clrMapOvr>
    <a:masterClrMapping/>
  </p:clrMapOvr>
  <p:transition spd="slow" advClick="0" advTm="1000">
    <p:rand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2074" y="0"/>
            <a:ext cx="8822636" cy="5642811"/>
          </a:xfrm>
          <a:prstGeom prst="rect">
            <a:avLst/>
          </a:prstGeom>
        </p:spPr>
      </p:pic>
      <p:sp>
        <p:nvSpPr>
          <p:cNvPr id="3" name="Unvan 2"/>
          <p:cNvSpPr>
            <a:spLocks noGrp="1"/>
          </p:cNvSpPr>
          <p:nvPr>
            <p:ph type="title"/>
          </p:nvPr>
        </p:nvSpPr>
        <p:spPr>
          <a:xfrm>
            <a:off x="934453" y="5532437"/>
            <a:ext cx="10515600" cy="1325563"/>
          </a:xfrm>
        </p:spPr>
        <p:txBody>
          <a:bodyPr>
            <a:normAutofit/>
          </a:bodyPr>
          <a:lstStyle/>
          <a:p>
            <a:pPr algn="ctr"/>
            <a:r>
              <a:rPr lang="tr-TR" sz="2800" b="1" dirty="0" smtClean="0">
                <a:solidFill>
                  <a:schemeClr val="tx2">
                    <a:lumMod val="10000"/>
                  </a:schemeClr>
                </a:solidFill>
              </a:rPr>
              <a:t>Sn. Salim </a:t>
            </a:r>
            <a:r>
              <a:rPr lang="tr-TR" sz="2800" b="1" dirty="0" err="1" smtClean="0">
                <a:solidFill>
                  <a:schemeClr val="tx2">
                    <a:lumMod val="10000"/>
                  </a:schemeClr>
                </a:solidFill>
              </a:rPr>
              <a:t>Acabay</a:t>
            </a:r>
            <a:r>
              <a:rPr lang="tr-TR" sz="2800" b="1" dirty="0" smtClean="0">
                <a:solidFill>
                  <a:schemeClr val="tx2">
                    <a:lumMod val="10000"/>
                  </a:schemeClr>
                </a:solidFill>
              </a:rPr>
              <a:t/>
            </a:r>
            <a:br>
              <a:rPr lang="tr-TR" sz="2800" b="1" dirty="0" smtClean="0">
                <a:solidFill>
                  <a:schemeClr val="tx2">
                    <a:lumMod val="10000"/>
                  </a:schemeClr>
                </a:solidFill>
              </a:rPr>
            </a:br>
            <a:r>
              <a:rPr lang="tr-TR" sz="2800" b="1" dirty="0" smtClean="0">
                <a:solidFill>
                  <a:schemeClr val="tx2">
                    <a:lumMod val="10000"/>
                  </a:schemeClr>
                </a:solidFill>
              </a:rPr>
              <a:t>Büyük Birlik Partisi Başkanı ve Yönetim Kurulu</a:t>
            </a:r>
            <a:endParaRPr lang="tr-TR" sz="2800" b="1" dirty="0">
              <a:solidFill>
                <a:schemeClr val="tx2">
                  <a:lumMod val="10000"/>
                </a:schemeClr>
              </a:solidFill>
            </a:endParaRPr>
          </a:p>
        </p:txBody>
      </p:sp>
    </p:spTree>
    <p:extLst>
      <p:ext uri="{BB962C8B-B14F-4D97-AF65-F5344CB8AC3E}">
        <p14:creationId xmlns:p14="http://schemas.microsoft.com/office/powerpoint/2010/main" val="3644304437"/>
      </p:ext>
    </p:extLst>
  </p:cSld>
  <p:clrMapOvr>
    <a:masterClrMapping/>
  </p:clrMapOvr>
  <p:transition spd="slow" advClick="0" advTm="1000">
    <p:rand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0042" y="0"/>
            <a:ext cx="9544132" cy="5368574"/>
          </a:xfrm>
          <a:prstGeom prst="rect">
            <a:avLst/>
          </a:prstGeom>
        </p:spPr>
      </p:pic>
      <p:sp>
        <p:nvSpPr>
          <p:cNvPr id="3" name="Unvan 2"/>
          <p:cNvSpPr>
            <a:spLocks noGrp="1"/>
          </p:cNvSpPr>
          <p:nvPr>
            <p:ph type="title"/>
          </p:nvPr>
        </p:nvSpPr>
        <p:spPr>
          <a:xfrm>
            <a:off x="818146" y="5678905"/>
            <a:ext cx="10563727" cy="908636"/>
          </a:xfrm>
        </p:spPr>
        <p:txBody>
          <a:bodyPr>
            <a:normAutofit fontScale="90000"/>
          </a:bodyPr>
          <a:lstStyle/>
          <a:p>
            <a:pPr algn="ctr"/>
            <a:r>
              <a:rPr lang="tr-TR" b="1" cap="all" dirty="0"/>
              <a:t> </a:t>
            </a:r>
            <a:r>
              <a:rPr lang="tr-TR" sz="2700" b="1" cap="all" dirty="0" smtClean="0">
                <a:solidFill>
                  <a:schemeClr val="tx2">
                    <a:lumMod val="10000"/>
                  </a:schemeClr>
                </a:solidFill>
              </a:rPr>
              <a:t>SN.EREN </a:t>
            </a:r>
            <a:r>
              <a:rPr lang="tr-TR" sz="2700" b="1" cap="all" dirty="0">
                <a:solidFill>
                  <a:schemeClr val="tx2">
                    <a:lumMod val="10000"/>
                  </a:schemeClr>
                </a:solidFill>
              </a:rPr>
              <a:t>ERKMEN</a:t>
            </a:r>
            <a:r>
              <a:rPr lang="tr-TR" b="1" cap="all" dirty="0"/>
              <a:t> </a:t>
            </a:r>
            <a:r>
              <a:rPr lang="tr-TR" b="1" cap="all" dirty="0" smtClean="0"/>
              <a:t/>
            </a:r>
            <a:br>
              <a:rPr lang="tr-TR" b="1" cap="all" dirty="0" smtClean="0"/>
            </a:br>
            <a:r>
              <a:rPr lang="tr-TR" sz="3100" b="1" cap="all" dirty="0">
                <a:solidFill>
                  <a:schemeClr val="tx2">
                    <a:lumMod val="10000"/>
                  </a:schemeClr>
                </a:solidFill>
              </a:rPr>
              <a:t>ESKİŞEHİR İYİ PARTİ İL BAŞKANI</a:t>
            </a:r>
            <a:r>
              <a:rPr lang="tr-TR" b="1" cap="all" dirty="0"/>
              <a:t/>
            </a:r>
            <a:br>
              <a:rPr lang="tr-TR" b="1" cap="all" dirty="0"/>
            </a:br>
            <a:endParaRPr lang="tr-TR" dirty="0"/>
          </a:p>
        </p:txBody>
      </p:sp>
    </p:spTree>
    <p:extLst>
      <p:ext uri="{BB962C8B-B14F-4D97-AF65-F5344CB8AC3E}">
        <p14:creationId xmlns:p14="http://schemas.microsoft.com/office/powerpoint/2010/main" val="3687908410"/>
      </p:ext>
    </p:extLst>
  </p:cSld>
  <p:clrMapOvr>
    <a:masterClrMapping/>
  </p:clrMapOvr>
  <p:transition spd="slow" advClick="0" advTm="1000">
    <p:rand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2851" y="0"/>
            <a:ext cx="4385510" cy="5847347"/>
          </a:xfrm>
          <a:prstGeom prst="rect">
            <a:avLst/>
          </a:prstGeom>
        </p:spPr>
      </p:pic>
      <p:sp>
        <p:nvSpPr>
          <p:cNvPr id="3" name="Unvan 2"/>
          <p:cNvSpPr>
            <a:spLocks noGrp="1"/>
          </p:cNvSpPr>
          <p:nvPr>
            <p:ph type="title"/>
          </p:nvPr>
        </p:nvSpPr>
        <p:spPr>
          <a:xfrm>
            <a:off x="687806" y="5683083"/>
            <a:ext cx="10515600" cy="1325563"/>
          </a:xfrm>
        </p:spPr>
        <p:txBody>
          <a:bodyPr>
            <a:normAutofit/>
          </a:bodyPr>
          <a:lstStyle/>
          <a:p>
            <a:pPr algn="ctr"/>
            <a:r>
              <a:rPr lang="tr-TR" sz="2800" b="1" dirty="0" smtClean="0">
                <a:solidFill>
                  <a:schemeClr val="tx2">
                    <a:lumMod val="10000"/>
                  </a:schemeClr>
                </a:solidFill>
              </a:rPr>
              <a:t>Sn. Yüksel Uça</a:t>
            </a:r>
            <a:endParaRPr lang="tr-TR" sz="2800" b="1" dirty="0">
              <a:solidFill>
                <a:schemeClr val="tx2">
                  <a:lumMod val="10000"/>
                </a:schemeClr>
              </a:solidFill>
            </a:endParaRPr>
          </a:p>
        </p:txBody>
      </p:sp>
    </p:spTree>
    <p:extLst>
      <p:ext uri="{BB962C8B-B14F-4D97-AF65-F5344CB8AC3E}">
        <p14:creationId xmlns:p14="http://schemas.microsoft.com/office/powerpoint/2010/main" val="3359588532"/>
      </p:ext>
    </p:extLst>
  </p:cSld>
  <p:clrMapOvr>
    <a:masterClrMapping/>
  </p:clrMapOvr>
  <p:transition spd="slow" advClick="0" advTm="1000">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456" y="-6856"/>
            <a:ext cx="8379500" cy="6208976"/>
          </a:xfrm>
          <a:prstGeom prst="rect">
            <a:avLst/>
          </a:prstGeom>
        </p:spPr>
      </p:pic>
      <p:sp>
        <p:nvSpPr>
          <p:cNvPr id="3" name="Unvan 2"/>
          <p:cNvSpPr>
            <a:spLocks noGrp="1"/>
          </p:cNvSpPr>
          <p:nvPr>
            <p:ph type="title"/>
          </p:nvPr>
        </p:nvSpPr>
        <p:spPr>
          <a:xfrm>
            <a:off x="2735079" y="6295383"/>
            <a:ext cx="7616254" cy="562617"/>
          </a:xfrm>
        </p:spPr>
        <p:txBody>
          <a:bodyPr>
            <a:normAutofit fontScale="90000"/>
          </a:bodyPr>
          <a:lstStyle/>
          <a:p>
            <a:pPr algn="ctr"/>
            <a:r>
              <a:rPr lang="tr-TR" sz="2400" b="1" dirty="0" smtClean="0">
                <a:solidFill>
                  <a:schemeClr val="tx2">
                    <a:lumMod val="10000"/>
                  </a:schemeClr>
                </a:solidFill>
              </a:rPr>
              <a:t>Sayın Ahmet Ataç</a:t>
            </a:r>
            <a:br>
              <a:rPr lang="tr-TR" sz="2400" b="1" dirty="0" smtClean="0">
                <a:solidFill>
                  <a:schemeClr val="tx2">
                    <a:lumMod val="10000"/>
                  </a:schemeClr>
                </a:solidFill>
              </a:rPr>
            </a:br>
            <a:r>
              <a:rPr lang="tr-TR" sz="2400" b="1" dirty="0" smtClean="0">
                <a:solidFill>
                  <a:schemeClr val="tx2">
                    <a:lumMod val="10000"/>
                  </a:schemeClr>
                </a:solidFill>
              </a:rPr>
              <a:t>Tepebaşı Belediye Başkanı</a:t>
            </a:r>
            <a:endParaRPr lang="tr-TR" sz="2400" b="1" dirty="0">
              <a:solidFill>
                <a:schemeClr val="tx2">
                  <a:lumMod val="10000"/>
                </a:schemeClr>
              </a:solidFill>
            </a:endParaRPr>
          </a:p>
        </p:txBody>
      </p:sp>
    </p:spTree>
    <p:extLst>
      <p:ext uri="{BB962C8B-B14F-4D97-AF65-F5344CB8AC3E}">
        <p14:creationId xmlns:p14="http://schemas.microsoft.com/office/powerpoint/2010/main" val="3627135054"/>
      </p:ext>
    </p:extLst>
  </p:cSld>
  <p:clrMapOvr>
    <a:masterClrMapping/>
  </p:clrMapOvr>
  <p:transition spd="slow" advClick="0" advTm="1000">
    <p:rand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accent1">
                <a:lumMod val="75000"/>
              </a:schemeClr>
            </a:gs>
          </a:gsLst>
          <a:lin ang="612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090666" y="2296883"/>
            <a:ext cx="10515600" cy="1325563"/>
          </a:xfrm>
        </p:spPr>
        <p:txBody>
          <a:bodyPr>
            <a:normAutofit fontScale="90000"/>
          </a:bodyPr>
          <a:lstStyle/>
          <a:p>
            <a:pPr algn="ctr"/>
            <a:r>
              <a:rPr lang="tr-TR" sz="8800" b="1" dirty="0" smtClean="0"/>
              <a:t>2021 Yılında SEV Ailesine Katılanlar </a:t>
            </a:r>
            <a:endParaRPr lang="tr-TR" sz="8800" b="1" dirty="0"/>
          </a:p>
        </p:txBody>
      </p:sp>
    </p:spTree>
    <p:extLst>
      <p:ext uri="{BB962C8B-B14F-4D97-AF65-F5344CB8AC3E}">
        <p14:creationId xmlns:p14="http://schemas.microsoft.com/office/powerpoint/2010/main" val="1349063439"/>
      </p:ext>
    </p:extLst>
  </p:cSld>
  <p:clrMapOvr>
    <a:masterClrMapping/>
  </p:clrMapOvr>
  <p:transition spd="slow" advClick="0" advTm="1000">
    <p:rand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8579" y="1"/>
            <a:ext cx="5991726" cy="5991726"/>
          </a:xfrm>
          <a:prstGeom prst="rect">
            <a:avLst/>
          </a:prstGeom>
        </p:spPr>
      </p:pic>
      <p:sp>
        <p:nvSpPr>
          <p:cNvPr id="3" name="Unvan 2"/>
          <p:cNvSpPr>
            <a:spLocks noGrp="1"/>
          </p:cNvSpPr>
          <p:nvPr>
            <p:ph type="title"/>
          </p:nvPr>
        </p:nvSpPr>
        <p:spPr>
          <a:xfrm>
            <a:off x="1106906" y="5991727"/>
            <a:ext cx="10090484" cy="776288"/>
          </a:xfrm>
        </p:spPr>
        <p:txBody>
          <a:bodyPr>
            <a:normAutofit/>
          </a:bodyPr>
          <a:lstStyle/>
          <a:p>
            <a:pPr algn="ctr"/>
            <a:r>
              <a:rPr lang="tr-TR" sz="2400" b="1" dirty="0" err="1" smtClean="0">
                <a:solidFill>
                  <a:schemeClr val="tx2">
                    <a:lumMod val="10000"/>
                  </a:schemeClr>
                </a:solidFill>
              </a:rPr>
              <a:t>Sn.Ümit</a:t>
            </a:r>
            <a:r>
              <a:rPr lang="tr-TR" sz="2400" b="1" dirty="0">
                <a:solidFill>
                  <a:schemeClr val="tx2">
                    <a:lumMod val="10000"/>
                  </a:schemeClr>
                </a:solidFill>
              </a:rPr>
              <a:t> Gezer</a:t>
            </a:r>
            <a:br>
              <a:rPr lang="tr-TR" sz="2400" b="1" dirty="0">
                <a:solidFill>
                  <a:schemeClr val="tx2">
                    <a:lumMod val="10000"/>
                  </a:schemeClr>
                </a:solidFill>
              </a:rPr>
            </a:br>
            <a:r>
              <a:rPr lang="tr-TR" sz="2400" b="1" dirty="0" err="1">
                <a:solidFill>
                  <a:schemeClr val="tx2">
                    <a:lumMod val="10000"/>
                  </a:schemeClr>
                </a:solidFill>
              </a:rPr>
              <a:t>Karcan</a:t>
            </a:r>
            <a:r>
              <a:rPr lang="tr-TR" sz="2400" b="1" dirty="0">
                <a:solidFill>
                  <a:schemeClr val="tx2">
                    <a:lumMod val="10000"/>
                  </a:schemeClr>
                </a:solidFill>
              </a:rPr>
              <a:t> Makine </a:t>
            </a:r>
          </a:p>
        </p:txBody>
      </p:sp>
    </p:spTree>
    <p:extLst>
      <p:ext uri="{BB962C8B-B14F-4D97-AF65-F5344CB8AC3E}">
        <p14:creationId xmlns:p14="http://schemas.microsoft.com/office/powerpoint/2010/main" val="1732126185"/>
      </p:ext>
    </p:extLst>
  </p:cSld>
  <p:clrMapOvr>
    <a:masterClrMapping/>
  </p:clrMapOvr>
  <p:transition spd="slow" advClick="0" advTm="1000">
    <p:rand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314" y="0"/>
            <a:ext cx="4700337" cy="5875421"/>
          </a:xfrm>
          <a:prstGeom prst="rect">
            <a:avLst/>
          </a:prstGeom>
        </p:spPr>
      </p:pic>
      <p:sp>
        <p:nvSpPr>
          <p:cNvPr id="3" name="Unvan 2"/>
          <p:cNvSpPr>
            <a:spLocks noGrp="1"/>
          </p:cNvSpPr>
          <p:nvPr>
            <p:ph type="title"/>
          </p:nvPr>
        </p:nvSpPr>
        <p:spPr>
          <a:xfrm>
            <a:off x="753979" y="5646988"/>
            <a:ext cx="10515600" cy="1325563"/>
          </a:xfrm>
        </p:spPr>
        <p:txBody>
          <a:bodyPr>
            <a:normAutofit/>
          </a:bodyPr>
          <a:lstStyle/>
          <a:p>
            <a:pPr algn="ctr"/>
            <a:r>
              <a:rPr lang="tr-TR" sz="2800" b="1" dirty="0" smtClean="0">
                <a:solidFill>
                  <a:schemeClr val="tx2">
                    <a:lumMod val="10000"/>
                  </a:schemeClr>
                </a:solidFill>
              </a:rPr>
              <a:t>Sn. Mehmet </a:t>
            </a:r>
            <a:r>
              <a:rPr lang="tr-TR" sz="2800" b="1" dirty="0">
                <a:solidFill>
                  <a:schemeClr val="tx2">
                    <a:lumMod val="10000"/>
                  </a:schemeClr>
                </a:solidFill>
              </a:rPr>
              <a:t>Emel</a:t>
            </a:r>
            <a:br>
              <a:rPr lang="tr-TR" sz="2800" b="1" dirty="0">
                <a:solidFill>
                  <a:schemeClr val="tx2">
                    <a:lumMod val="10000"/>
                  </a:schemeClr>
                </a:solidFill>
              </a:rPr>
            </a:br>
            <a:r>
              <a:rPr lang="tr-TR" sz="2800" b="1" dirty="0">
                <a:solidFill>
                  <a:schemeClr val="tx2">
                    <a:lumMod val="10000"/>
                  </a:schemeClr>
                </a:solidFill>
              </a:rPr>
              <a:t>İnşaat Mühendisi </a:t>
            </a:r>
          </a:p>
        </p:txBody>
      </p:sp>
    </p:spTree>
    <p:extLst>
      <p:ext uri="{BB962C8B-B14F-4D97-AF65-F5344CB8AC3E}">
        <p14:creationId xmlns:p14="http://schemas.microsoft.com/office/powerpoint/2010/main" val="2717210843"/>
      </p:ext>
    </p:extLst>
  </p:cSld>
  <p:clrMapOvr>
    <a:masterClrMapping/>
  </p:clrMapOvr>
  <p:transition spd="slow" advClick="0" advTm="1000">
    <p:rand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9566" y="0"/>
            <a:ext cx="4889634" cy="6112042"/>
          </a:xfrm>
          <a:prstGeom prst="rect">
            <a:avLst/>
          </a:prstGeom>
        </p:spPr>
      </p:pic>
      <p:sp>
        <p:nvSpPr>
          <p:cNvPr id="3" name="Unvan 2"/>
          <p:cNvSpPr>
            <a:spLocks noGrp="1"/>
          </p:cNvSpPr>
          <p:nvPr>
            <p:ph type="title"/>
          </p:nvPr>
        </p:nvSpPr>
        <p:spPr>
          <a:xfrm>
            <a:off x="1136583" y="5815430"/>
            <a:ext cx="10515600" cy="1325563"/>
          </a:xfrm>
        </p:spPr>
        <p:txBody>
          <a:bodyPr>
            <a:normAutofit/>
          </a:bodyPr>
          <a:lstStyle/>
          <a:p>
            <a:pPr algn="ctr"/>
            <a:r>
              <a:rPr lang="tr-TR" sz="2400" b="1" dirty="0" smtClean="0">
                <a:solidFill>
                  <a:schemeClr val="tx2">
                    <a:lumMod val="10000"/>
                  </a:schemeClr>
                </a:solidFill>
              </a:rPr>
              <a:t>Sn. Onur </a:t>
            </a:r>
            <a:r>
              <a:rPr lang="tr-TR" sz="2400" b="1" dirty="0" err="1" smtClean="0">
                <a:solidFill>
                  <a:schemeClr val="tx2">
                    <a:lumMod val="10000"/>
                  </a:schemeClr>
                </a:solidFill>
              </a:rPr>
              <a:t>Yüzügüllü</a:t>
            </a:r>
            <a:r>
              <a:rPr lang="tr-TR" sz="2400" b="1" dirty="0">
                <a:solidFill>
                  <a:schemeClr val="tx2">
                    <a:lumMod val="10000"/>
                  </a:schemeClr>
                </a:solidFill>
              </a:rPr>
              <a:t/>
            </a:r>
            <a:br>
              <a:rPr lang="tr-TR" sz="2400" b="1" dirty="0">
                <a:solidFill>
                  <a:schemeClr val="tx2">
                    <a:lumMod val="10000"/>
                  </a:schemeClr>
                </a:solidFill>
              </a:rPr>
            </a:br>
            <a:r>
              <a:rPr lang="tr-TR" sz="2400" b="1" dirty="0">
                <a:solidFill>
                  <a:schemeClr val="tx2">
                    <a:lumMod val="10000"/>
                  </a:schemeClr>
                </a:solidFill>
              </a:rPr>
              <a:t>Mimar</a:t>
            </a:r>
          </a:p>
        </p:txBody>
      </p:sp>
    </p:spTree>
    <p:extLst>
      <p:ext uri="{BB962C8B-B14F-4D97-AF65-F5344CB8AC3E}">
        <p14:creationId xmlns:p14="http://schemas.microsoft.com/office/powerpoint/2010/main" val="3899873165"/>
      </p:ext>
    </p:extLst>
  </p:cSld>
  <p:clrMapOvr>
    <a:masterClrMapping/>
  </p:clrMapOvr>
  <p:transition spd="slow" advClick="0" advTm="1000">
    <p:random/>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5818" y="0"/>
            <a:ext cx="4793381" cy="5991726"/>
          </a:xfrm>
          <a:prstGeom prst="rect">
            <a:avLst/>
          </a:prstGeom>
        </p:spPr>
      </p:pic>
      <p:sp>
        <p:nvSpPr>
          <p:cNvPr id="3" name="Unvan 2"/>
          <p:cNvSpPr>
            <a:spLocks noGrp="1"/>
          </p:cNvSpPr>
          <p:nvPr>
            <p:ph type="title"/>
          </p:nvPr>
        </p:nvSpPr>
        <p:spPr>
          <a:xfrm>
            <a:off x="1299410" y="6148137"/>
            <a:ext cx="9994232" cy="463467"/>
          </a:xfrm>
        </p:spPr>
        <p:txBody>
          <a:bodyPr>
            <a:normAutofit fontScale="90000"/>
          </a:bodyPr>
          <a:lstStyle/>
          <a:p>
            <a:pPr algn="ctr"/>
            <a:r>
              <a:rPr lang="tr-TR" sz="2800" b="1" dirty="0" smtClean="0">
                <a:solidFill>
                  <a:schemeClr val="tx2">
                    <a:lumMod val="10000"/>
                  </a:schemeClr>
                </a:solidFill>
              </a:rPr>
              <a:t>Sn. Ahmet </a:t>
            </a:r>
            <a:r>
              <a:rPr lang="tr-TR" sz="2800" b="1" dirty="0">
                <a:solidFill>
                  <a:schemeClr val="tx2">
                    <a:lumMod val="10000"/>
                  </a:schemeClr>
                </a:solidFill>
              </a:rPr>
              <a:t>Emel</a:t>
            </a:r>
            <a:br>
              <a:rPr lang="tr-TR" sz="2800" b="1" dirty="0">
                <a:solidFill>
                  <a:schemeClr val="tx2">
                    <a:lumMod val="10000"/>
                  </a:schemeClr>
                </a:solidFill>
              </a:rPr>
            </a:br>
            <a:r>
              <a:rPr lang="tr-TR" sz="2800" b="1" dirty="0">
                <a:solidFill>
                  <a:schemeClr val="tx2">
                    <a:lumMod val="10000"/>
                  </a:schemeClr>
                </a:solidFill>
              </a:rPr>
              <a:t>Es Harita Mühendislik </a:t>
            </a:r>
          </a:p>
        </p:txBody>
      </p:sp>
    </p:spTree>
    <p:extLst>
      <p:ext uri="{BB962C8B-B14F-4D97-AF65-F5344CB8AC3E}">
        <p14:creationId xmlns:p14="http://schemas.microsoft.com/office/powerpoint/2010/main" val="1302967414"/>
      </p:ext>
    </p:extLst>
  </p:cSld>
  <p:clrMapOvr>
    <a:masterClrMapping/>
  </p:clrMapOvr>
  <p:transition spd="slow" advClick="0" advTm="1000">
    <p:rand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7494" y="0"/>
            <a:ext cx="5907505" cy="5907505"/>
          </a:xfrm>
          <a:prstGeom prst="rect">
            <a:avLst/>
          </a:prstGeom>
        </p:spPr>
      </p:pic>
      <p:sp>
        <p:nvSpPr>
          <p:cNvPr id="3" name="Unvan 2"/>
          <p:cNvSpPr>
            <a:spLocks noGrp="1"/>
          </p:cNvSpPr>
          <p:nvPr>
            <p:ph type="title"/>
          </p:nvPr>
        </p:nvSpPr>
        <p:spPr>
          <a:xfrm>
            <a:off x="1090863" y="5719177"/>
            <a:ext cx="10515600" cy="1325563"/>
          </a:xfrm>
        </p:spPr>
        <p:txBody>
          <a:bodyPr>
            <a:normAutofit/>
          </a:bodyPr>
          <a:lstStyle/>
          <a:p>
            <a:pPr algn="ctr"/>
            <a:r>
              <a:rPr lang="tr-TR" sz="2800" b="1" dirty="0" smtClean="0">
                <a:solidFill>
                  <a:schemeClr val="tx2">
                    <a:lumMod val="10000"/>
                  </a:schemeClr>
                </a:solidFill>
              </a:rPr>
              <a:t>Prof. Dr. Senem Besler</a:t>
            </a:r>
            <a:endParaRPr lang="tr-TR" sz="2800" b="1" dirty="0">
              <a:solidFill>
                <a:schemeClr val="tx2">
                  <a:lumMod val="10000"/>
                </a:schemeClr>
              </a:solidFill>
            </a:endParaRPr>
          </a:p>
        </p:txBody>
      </p:sp>
    </p:spTree>
    <p:extLst>
      <p:ext uri="{BB962C8B-B14F-4D97-AF65-F5344CB8AC3E}">
        <p14:creationId xmlns:p14="http://schemas.microsoft.com/office/powerpoint/2010/main" val="709064155"/>
      </p:ext>
    </p:extLst>
  </p:cSld>
  <p:clrMapOvr>
    <a:masterClrMapping/>
  </p:clrMapOvr>
  <p:transition spd="slow" advClick="0" advTm="1000">
    <p:rand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9336" y="0"/>
            <a:ext cx="4519863" cy="5649829"/>
          </a:xfrm>
          <a:prstGeom prst="rect">
            <a:avLst/>
          </a:prstGeom>
        </p:spPr>
      </p:pic>
      <p:sp>
        <p:nvSpPr>
          <p:cNvPr id="3" name="Unvan 2"/>
          <p:cNvSpPr>
            <a:spLocks noGrp="1"/>
          </p:cNvSpPr>
          <p:nvPr>
            <p:ph type="title"/>
          </p:nvPr>
        </p:nvSpPr>
        <p:spPr>
          <a:xfrm>
            <a:off x="1564104" y="5823284"/>
            <a:ext cx="9440779" cy="668004"/>
          </a:xfrm>
        </p:spPr>
        <p:txBody>
          <a:bodyPr>
            <a:normAutofit/>
          </a:bodyPr>
          <a:lstStyle/>
          <a:p>
            <a:pPr algn="ctr"/>
            <a:r>
              <a:rPr lang="tr-TR" sz="2400" b="1" dirty="0" smtClean="0">
                <a:solidFill>
                  <a:schemeClr val="tx2">
                    <a:lumMod val="10000"/>
                  </a:schemeClr>
                </a:solidFill>
              </a:rPr>
              <a:t>Sn. </a:t>
            </a:r>
            <a:r>
              <a:rPr lang="tr-TR" sz="2400" b="1" dirty="0" err="1" smtClean="0">
                <a:solidFill>
                  <a:schemeClr val="tx2">
                    <a:lumMod val="10000"/>
                  </a:schemeClr>
                </a:solidFill>
              </a:rPr>
              <a:t>Dt</a:t>
            </a:r>
            <a:r>
              <a:rPr lang="tr-TR" sz="2400" b="1" dirty="0" smtClean="0">
                <a:solidFill>
                  <a:schemeClr val="tx2">
                    <a:lumMod val="10000"/>
                  </a:schemeClr>
                </a:solidFill>
              </a:rPr>
              <a:t>. Ahmet Görgün</a:t>
            </a:r>
            <a:endParaRPr lang="tr-TR" sz="2400" b="1" dirty="0">
              <a:solidFill>
                <a:schemeClr val="tx2">
                  <a:lumMod val="10000"/>
                </a:schemeClr>
              </a:solidFill>
            </a:endParaRPr>
          </a:p>
        </p:txBody>
      </p:sp>
    </p:spTree>
    <p:extLst>
      <p:ext uri="{BB962C8B-B14F-4D97-AF65-F5344CB8AC3E}">
        <p14:creationId xmlns:p14="http://schemas.microsoft.com/office/powerpoint/2010/main" val="904671150"/>
      </p:ext>
    </p:extLst>
  </p:cSld>
  <p:clrMapOvr>
    <a:masterClrMapping/>
  </p:clrMapOvr>
  <p:transition spd="slow" advClick="0" advTm="1000">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6213" y="0"/>
            <a:ext cx="4831882" cy="6039853"/>
          </a:xfrm>
          <a:prstGeom prst="rect">
            <a:avLst/>
          </a:prstGeom>
        </p:spPr>
      </p:pic>
      <p:sp>
        <p:nvSpPr>
          <p:cNvPr id="3" name="Unvan 2"/>
          <p:cNvSpPr>
            <a:spLocks noGrp="1"/>
          </p:cNvSpPr>
          <p:nvPr>
            <p:ph type="title"/>
          </p:nvPr>
        </p:nvSpPr>
        <p:spPr>
          <a:xfrm>
            <a:off x="1299409" y="6039853"/>
            <a:ext cx="9897979" cy="752225"/>
          </a:xfrm>
        </p:spPr>
        <p:txBody>
          <a:bodyPr>
            <a:normAutofit/>
          </a:bodyPr>
          <a:lstStyle/>
          <a:p>
            <a:pPr algn="ctr"/>
            <a:r>
              <a:rPr lang="tr-TR" sz="2400" b="1" dirty="0" smtClean="0">
                <a:solidFill>
                  <a:schemeClr val="tx2">
                    <a:lumMod val="10000"/>
                  </a:schemeClr>
                </a:solidFill>
              </a:rPr>
              <a:t>Sn. Dr. Coşkun Minnet </a:t>
            </a:r>
            <a:endParaRPr lang="tr-TR" sz="2400" b="1" dirty="0">
              <a:solidFill>
                <a:schemeClr val="tx2">
                  <a:lumMod val="10000"/>
                </a:schemeClr>
              </a:solidFill>
            </a:endParaRPr>
          </a:p>
        </p:txBody>
      </p:sp>
    </p:spTree>
    <p:extLst>
      <p:ext uri="{BB962C8B-B14F-4D97-AF65-F5344CB8AC3E}">
        <p14:creationId xmlns:p14="http://schemas.microsoft.com/office/powerpoint/2010/main" val="1704888880"/>
      </p:ext>
    </p:extLst>
  </p:cSld>
  <p:clrMapOvr>
    <a:masterClrMapping/>
  </p:clrMapOvr>
  <p:transition spd="slow" advClick="0" advTm="1000">
    <p:random/>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8842" y="0"/>
            <a:ext cx="4867316" cy="6087390"/>
          </a:xfrm>
          <a:prstGeom prst="rect">
            <a:avLst/>
          </a:prstGeom>
        </p:spPr>
      </p:pic>
      <p:sp>
        <p:nvSpPr>
          <p:cNvPr id="3" name="Unvan 2"/>
          <p:cNvSpPr>
            <a:spLocks noGrp="1"/>
          </p:cNvSpPr>
          <p:nvPr>
            <p:ph type="title"/>
          </p:nvPr>
        </p:nvSpPr>
        <p:spPr>
          <a:xfrm>
            <a:off x="794085" y="6087390"/>
            <a:ext cx="9741568" cy="631909"/>
          </a:xfrm>
        </p:spPr>
        <p:txBody>
          <a:bodyPr>
            <a:normAutofit/>
          </a:bodyPr>
          <a:lstStyle/>
          <a:p>
            <a:pPr algn="ctr"/>
            <a:r>
              <a:rPr lang="tr-TR" sz="2800" b="1" dirty="0" smtClean="0">
                <a:solidFill>
                  <a:schemeClr val="tx2">
                    <a:lumMod val="10000"/>
                  </a:schemeClr>
                </a:solidFill>
              </a:rPr>
              <a:t>Sn. Bahattin Bayık</a:t>
            </a:r>
            <a:endParaRPr lang="tr-TR" sz="2800" b="1" dirty="0">
              <a:solidFill>
                <a:schemeClr val="tx2">
                  <a:lumMod val="10000"/>
                </a:schemeClr>
              </a:solidFill>
            </a:endParaRPr>
          </a:p>
        </p:txBody>
      </p:sp>
    </p:spTree>
    <p:extLst>
      <p:ext uri="{BB962C8B-B14F-4D97-AF65-F5344CB8AC3E}">
        <p14:creationId xmlns:p14="http://schemas.microsoft.com/office/powerpoint/2010/main" val="166796482"/>
      </p:ext>
    </p:extLst>
  </p:cSld>
  <p:clrMapOvr>
    <a:masterClrMapping/>
  </p:clrMapOvr>
  <p:transition spd="slow" advClick="0" advTm="1000">
    <p:rand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7915" y="0"/>
            <a:ext cx="4456697" cy="5942263"/>
          </a:xfrm>
          <a:prstGeom prst="rect">
            <a:avLst/>
          </a:prstGeom>
        </p:spPr>
      </p:pic>
      <p:sp>
        <p:nvSpPr>
          <p:cNvPr id="5" name="Unvan 4"/>
          <p:cNvSpPr>
            <a:spLocks noGrp="1"/>
          </p:cNvSpPr>
          <p:nvPr>
            <p:ph type="title"/>
          </p:nvPr>
        </p:nvSpPr>
        <p:spPr>
          <a:xfrm>
            <a:off x="1105400" y="6075947"/>
            <a:ext cx="9801726" cy="475499"/>
          </a:xfrm>
        </p:spPr>
        <p:txBody>
          <a:bodyPr>
            <a:normAutofit fontScale="90000"/>
          </a:bodyPr>
          <a:lstStyle/>
          <a:p>
            <a:pPr algn="ctr"/>
            <a:r>
              <a:rPr lang="tr-TR" sz="2800" b="1" dirty="0" smtClean="0">
                <a:solidFill>
                  <a:schemeClr val="tx2">
                    <a:lumMod val="10000"/>
                  </a:schemeClr>
                </a:solidFill>
              </a:rPr>
              <a:t>Sn. Ali Sefa Şen</a:t>
            </a:r>
            <a:br>
              <a:rPr lang="tr-TR" sz="2800" b="1" dirty="0" smtClean="0">
                <a:solidFill>
                  <a:schemeClr val="tx2">
                    <a:lumMod val="10000"/>
                  </a:schemeClr>
                </a:solidFill>
              </a:rPr>
            </a:br>
            <a:r>
              <a:rPr lang="tr-TR" sz="2800" b="1" dirty="0" smtClean="0">
                <a:solidFill>
                  <a:schemeClr val="tx2">
                    <a:lumMod val="10000"/>
                  </a:schemeClr>
                </a:solidFill>
              </a:rPr>
              <a:t>Eskişehir Tuhafiyeciler Odası Başkanı</a:t>
            </a:r>
            <a:endParaRPr lang="tr-TR" sz="2800" b="1" dirty="0">
              <a:solidFill>
                <a:schemeClr val="tx2">
                  <a:lumMod val="10000"/>
                </a:schemeClr>
              </a:solidFill>
            </a:endParaRPr>
          </a:p>
        </p:txBody>
      </p:sp>
    </p:spTree>
    <p:extLst>
      <p:ext uri="{BB962C8B-B14F-4D97-AF65-F5344CB8AC3E}">
        <p14:creationId xmlns:p14="http://schemas.microsoft.com/office/powerpoint/2010/main" val="4020013839"/>
      </p:ext>
    </p:extLst>
  </p:cSld>
  <p:clrMapOvr>
    <a:masterClrMapping/>
  </p:clrMapOvr>
  <p:transition spd="slow" advClick="0" advTm="1000">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650" y="0"/>
            <a:ext cx="4978602" cy="6220918"/>
          </a:xfrm>
          <a:prstGeom prst="rect">
            <a:avLst/>
          </a:prstGeom>
        </p:spPr>
      </p:pic>
      <p:sp>
        <p:nvSpPr>
          <p:cNvPr id="3" name="Unvan 2"/>
          <p:cNvSpPr>
            <a:spLocks noGrp="1"/>
          </p:cNvSpPr>
          <p:nvPr>
            <p:ph type="title"/>
          </p:nvPr>
        </p:nvSpPr>
        <p:spPr>
          <a:xfrm>
            <a:off x="913151" y="5896495"/>
            <a:ext cx="10515600" cy="1325563"/>
          </a:xfrm>
        </p:spPr>
        <p:txBody>
          <a:bodyPr>
            <a:normAutofit/>
          </a:bodyPr>
          <a:lstStyle/>
          <a:p>
            <a:pPr algn="ctr"/>
            <a:r>
              <a:rPr lang="tr-TR" sz="2400" b="1" dirty="0" smtClean="0">
                <a:solidFill>
                  <a:schemeClr val="tx2">
                    <a:lumMod val="10000"/>
                  </a:schemeClr>
                </a:solidFill>
              </a:rPr>
              <a:t>Sn. Yılmaz </a:t>
            </a:r>
            <a:r>
              <a:rPr lang="tr-TR" sz="2400" b="1" dirty="0">
                <a:solidFill>
                  <a:schemeClr val="tx2">
                    <a:lumMod val="10000"/>
                  </a:schemeClr>
                </a:solidFill>
              </a:rPr>
              <a:t>Büyükerşen</a:t>
            </a:r>
            <a:br>
              <a:rPr lang="tr-TR" sz="2400" b="1" dirty="0">
                <a:solidFill>
                  <a:schemeClr val="tx2">
                    <a:lumMod val="10000"/>
                  </a:schemeClr>
                </a:solidFill>
              </a:rPr>
            </a:br>
            <a:r>
              <a:rPr lang="tr-TR" sz="2400" b="1" dirty="0">
                <a:solidFill>
                  <a:schemeClr val="tx2">
                    <a:lumMod val="10000"/>
                  </a:schemeClr>
                </a:solidFill>
              </a:rPr>
              <a:t>Eskişehir Büyükşehir Belediye Başkanı</a:t>
            </a:r>
          </a:p>
        </p:txBody>
      </p:sp>
    </p:spTree>
    <p:extLst>
      <p:ext uri="{BB962C8B-B14F-4D97-AF65-F5344CB8AC3E}">
        <p14:creationId xmlns:p14="http://schemas.microsoft.com/office/powerpoint/2010/main" val="3965400520"/>
      </p:ext>
    </p:extLst>
  </p:cSld>
  <p:clrMapOvr>
    <a:masterClrMapping/>
  </p:clrMapOvr>
  <p:transition spd="slow" advClick="0" advTm="1000">
    <p:random/>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304" y="0"/>
            <a:ext cx="7459579" cy="5594684"/>
          </a:xfrm>
          <a:prstGeom prst="rect">
            <a:avLst/>
          </a:prstGeom>
        </p:spPr>
      </p:pic>
      <p:sp>
        <p:nvSpPr>
          <p:cNvPr id="3" name="Unvan 2"/>
          <p:cNvSpPr>
            <a:spLocks noGrp="1"/>
          </p:cNvSpPr>
          <p:nvPr>
            <p:ph type="title"/>
          </p:nvPr>
        </p:nvSpPr>
        <p:spPr>
          <a:xfrm>
            <a:off x="878304" y="5907506"/>
            <a:ext cx="9849853" cy="487530"/>
          </a:xfrm>
        </p:spPr>
        <p:txBody>
          <a:bodyPr>
            <a:normAutofit/>
          </a:bodyPr>
          <a:lstStyle/>
          <a:p>
            <a:pPr algn="ctr"/>
            <a:r>
              <a:rPr lang="tr-TR" sz="2800" b="1" dirty="0" smtClean="0">
                <a:solidFill>
                  <a:schemeClr val="tx2">
                    <a:lumMod val="10000"/>
                  </a:schemeClr>
                </a:solidFill>
              </a:rPr>
              <a:t>Sn. İlhan Ertürk</a:t>
            </a:r>
            <a:endParaRPr lang="tr-TR" sz="2800" b="1" dirty="0">
              <a:solidFill>
                <a:schemeClr val="tx2">
                  <a:lumMod val="10000"/>
                </a:schemeClr>
              </a:solidFill>
            </a:endParaRPr>
          </a:p>
        </p:txBody>
      </p:sp>
    </p:spTree>
    <p:extLst>
      <p:ext uri="{BB962C8B-B14F-4D97-AF65-F5344CB8AC3E}">
        <p14:creationId xmlns:p14="http://schemas.microsoft.com/office/powerpoint/2010/main" val="3433290161"/>
      </p:ext>
    </p:extLst>
  </p:cSld>
  <p:clrMapOvr>
    <a:masterClrMapping/>
  </p:clrMapOvr>
  <p:transition spd="slow" advClick="0" advTm="1000">
    <p:random/>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5526" y="0"/>
            <a:ext cx="8069179" cy="6051884"/>
          </a:xfrm>
          <a:prstGeom prst="rect">
            <a:avLst/>
          </a:prstGeom>
        </p:spPr>
      </p:pic>
      <p:sp>
        <p:nvSpPr>
          <p:cNvPr id="3" name="Unvan 2"/>
          <p:cNvSpPr>
            <a:spLocks noGrp="1"/>
          </p:cNvSpPr>
          <p:nvPr>
            <p:ph type="title"/>
          </p:nvPr>
        </p:nvSpPr>
        <p:spPr>
          <a:xfrm>
            <a:off x="1275347" y="6220326"/>
            <a:ext cx="10162674" cy="403309"/>
          </a:xfrm>
        </p:spPr>
        <p:txBody>
          <a:bodyPr>
            <a:normAutofit fontScale="90000"/>
          </a:bodyPr>
          <a:lstStyle/>
          <a:p>
            <a:pPr algn="ctr"/>
            <a:r>
              <a:rPr lang="tr-TR" sz="2800" b="1" dirty="0" smtClean="0">
                <a:solidFill>
                  <a:schemeClr val="tx2">
                    <a:lumMod val="10000"/>
                  </a:schemeClr>
                </a:solidFill>
              </a:rPr>
              <a:t>Sn. Yavuz Ayva </a:t>
            </a:r>
            <a:endParaRPr lang="tr-TR" sz="2800" b="1" dirty="0">
              <a:solidFill>
                <a:schemeClr val="tx2">
                  <a:lumMod val="10000"/>
                </a:schemeClr>
              </a:solidFill>
            </a:endParaRPr>
          </a:p>
        </p:txBody>
      </p:sp>
    </p:spTree>
    <p:extLst>
      <p:ext uri="{BB962C8B-B14F-4D97-AF65-F5344CB8AC3E}">
        <p14:creationId xmlns:p14="http://schemas.microsoft.com/office/powerpoint/2010/main" val="2969890408"/>
      </p:ext>
    </p:extLst>
  </p:cSld>
  <p:clrMapOvr>
    <a:masterClrMapping/>
  </p:clrMapOvr>
  <p:transition spd="slow" advClick="0" advTm="1000">
    <p:rand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4087" y="0"/>
            <a:ext cx="3485398" cy="6196263"/>
          </a:xfrm>
          <a:prstGeom prst="rect">
            <a:avLst/>
          </a:prstGeom>
        </p:spPr>
      </p:pic>
      <p:sp>
        <p:nvSpPr>
          <p:cNvPr id="3" name="Unvan 2"/>
          <p:cNvSpPr>
            <a:spLocks noGrp="1"/>
          </p:cNvSpPr>
          <p:nvPr>
            <p:ph type="title"/>
          </p:nvPr>
        </p:nvSpPr>
        <p:spPr>
          <a:xfrm>
            <a:off x="1058779" y="6196263"/>
            <a:ext cx="9982200" cy="403309"/>
          </a:xfrm>
        </p:spPr>
        <p:txBody>
          <a:bodyPr>
            <a:normAutofit fontScale="90000"/>
          </a:bodyPr>
          <a:lstStyle/>
          <a:p>
            <a:pPr algn="ctr"/>
            <a:r>
              <a:rPr lang="tr-TR" sz="2800" b="1" dirty="0" err="1" smtClean="0">
                <a:solidFill>
                  <a:schemeClr val="tx2">
                    <a:lumMod val="10000"/>
                  </a:schemeClr>
                </a:solidFill>
              </a:rPr>
              <a:t>Sn.Halis</a:t>
            </a:r>
            <a:r>
              <a:rPr lang="tr-TR" sz="2800" b="1" dirty="0" smtClean="0">
                <a:solidFill>
                  <a:schemeClr val="tx2">
                    <a:lumMod val="10000"/>
                  </a:schemeClr>
                </a:solidFill>
              </a:rPr>
              <a:t> Emre </a:t>
            </a:r>
            <a:r>
              <a:rPr lang="tr-TR" sz="2800" b="1" dirty="0" err="1" smtClean="0">
                <a:solidFill>
                  <a:schemeClr val="tx2">
                    <a:lumMod val="10000"/>
                  </a:schemeClr>
                </a:solidFill>
              </a:rPr>
              <a:t>Kapucu</a:t>
            </a:r>
            <a:endParaRPr lang="tr-TR" sz="2800" b="1" dirty="0">
              <a:solidFill>
                <a:schemeClr val="tx2">
                  <a:lumMod val="10000"/>
                </a:schemeClr>
              </a:solidFill>
            </a:endParaRPr>
          </a:p>
        </p:txBody>
      </p:sp>
    </p:spTree>
    <p:extLst>
      <p:ext uri="{BB962C8B-B14F-4D97-AF65-F5344CB8AC3E}">
        <p14:creationId xmlns:p14="http://schemas.microsoft.com/office/powerpoint/2010/main" val="2217443367"/>
      </p:ext>
    </p:extLst>
  </p:cSld>
  <p:clrMapOvr>
    <a:masterClrMapping/>
  </p:clrMapOvr>
  <p:transition spd="slow" advClick="0" advTm="1000">
    <p:random/>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3496" y="0"/>
            <a:ext cx="6686066" cy="5942150"/>
          </a:xfrm>
          <a:prstGeom prst="rect">
            <a:avLst/>
          </a:prstGeom>
        </p:spPr>
      </p:pic>
      <p:sp>
        <p:nvSpPr>
          <p:cNvPr id="3" name="Unvan 2"/>
          <p:cNvSpPr>
            <a:spLocks noGrp="1"/>
          </p:cNvSpPr>
          <p:nvPr>
            <p:ph type="title"/>
          </p:nvPr>
        </p:nvSpPr>
        <p:spPr>
          <a:xfrm>
            <a:off x="252663" y="6063916"/>
            <a:ext cx="10054389" cy="595814"/>
          </a:xfrm>
        </p:spPr>
        <p:txBody>
          <a:bodyPr>
            <a:normAutofit/>
          </a:bodyPr>
          <a:lstStyle/>
          <a:p>
            <a:pPr algn="ctr"/>
            <a:r>
              <a:rPr lang="tr-TR" sz="2800" b="1" dirty="0" smtClean="0">
                <a:solidFill>
                  <a:schemeClr val="tx2">
                    <a:lumMod val="10000"/>
                  </a:schemeClr>
                </a:solidFill>
              </a:rPr>
              <a:t>Sn. Recai Yardımcı</a:t>
            </a:r>
            <a:endParaRPr lang="tr-TR" sz="2800" b="1" dirty="0">
              <a:solidFill>
                <a:schemeClr val="tx2">
                  <a:lumMod val="10000"/>
                </a:schemeClr>
              </a:solidFill>
            </a:endParaRPr>
          </a:p>
        </p:txBody>
      </p:sp>
    </p:spTree>
    <p:extLst>
      <p:ext uri="{BB962C8B-B14F-4D97-AF65-F5344CB8AC3E}">
        <p14:creationId xmlns:p14="http://schemas.microsoft.com/office/powerpoint/2010/main" val="4115514497"/>
      </p:ext>
    </p:extLst>
  </p:cSld>
  <p:clrMapOvr>
    <a:masterClrMapping/>
  </p:clrMapOvr>
  <p:transition spd="slow" advClick="0" advTm="1000">
    <p:random/>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200274" cy="6200274"/>
          </a:xfrm>
          <a:prstGeom prst="rect">
            <a:avLst/>
          </a:prstGeom>
        </p:spPr>
      </p:pic>
      <p:sp>
        <p:nvSpPr>
          <p:cNvPr id="3" name="Unvan 2"/>
          <p:cNvSpPr>
            <a:spLocks noGrp="1"/>
          </p:cNvSpPr>
          <p:nvPr>
            <p:ph type="title"/>
          </p:nvPr>
        </p:nvSpPr>
        <p:spPr>
          <a:xfrm>
            <a:off x="0" y="6189996"/>
            <a:ext cx="10595811" cy="668004"/>
          </a:xfrm>
        </p:spPr>
        <p:txBody>
          <a:bodyPr>
            <a:normAutofit/>
          </a:bodyPr>
          <a:lstStyle/>
          <a:p>
            <a:pPr algn="ctr"/>
            <a:r>
              <a:rPr lang="tr-TR" sz="2800" b="1" dirty="0" smtClean="0">
                <a:solidFill>
                  <a:schemeClr val="tx2">
                    <a:lumMod val="10000"/>
                  </a:schemeClr>
                </a:solidFill>
              </a:rPr>
              <a:t>Sn. Can </a:t>
            </a:r>
            <a:r>
              <a:rPr lang="tr-TR" sz="2800" b="1" dirty="0" err="1" smtClean="0">
                <a:solidFill>
                  <a:schemeClr val="tx2">
                    <a:lumMod val="10000"/>
                  </a:schemeClr>
                </a:solidFill>
              </a:rPr>
              <a:t>Kaynakcı</a:t>
            </a:r>
            <a:endParaRPr lang="tr-TR" sz="2800" b="1" dirty="0">
              <a:solidFill>
                <a:schemeClr val="tx2">
                  <a:lumMod val="10000"/>
                </a:schemeClr>
              </a:solidFill>
            </a:endParaRPr>
          </a:p>
        </p:txBody>
      </p:sp>
    </p:spTree>
    <p:extLst>
      <p:ext uri="{BB962C8B-B14F-4D97-AF65-F5344CB8AC3E}">
        <p14:creationId xmlns:p14="http://schemas.microsoft.com/office/powerpoint/2010/main" val="4291700603"/>
      </p:ext>
    </p:extLst>
  </p:cSld>
  <p:clrMapOvr>
    <a:masterClrMapping/>
  </p:clrMapOvr>
  <p:transition spd="slow" advClick="0" advTm="1000">
    <p:random/>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579" y="1"/>
            <a:ext cx="8229599" cy="6172200"/>
          </a:xfrm>
          <a:prstGeom prst="rect">
            <a:avLst/>
          </a:prstGeom>
        </p:spPr>
      </p:pic>
      <p:sp>
        <p:nvSpPr>
          <p:cNvPr id="3" name="Unvan 2"/>
          <p:cNvSpPr>
            <a:spLocks noGrp="1"/>
          </p:cNvSpPr>
          <p:nvPr>
            <p:ph type="title"/>
          </p:nvPr>
        </p:nvSpPr>
        <p:spPr>
          <a:xfrm>
            <a:off x="705851" y="6039852"/>
            <a:ext cx="10307053" cy="643941"/>
          </a:xfrm>
        </p:spPr>
        <p:txBody>
          <a:bodyPr>
            <a:normAutofit/>
          </a:bodyPr>
          <a:lstStyle/>
          <a:p>
            <a:pPr algn="ctr"/>
            <a:r>
              <a:rPr lang="tr-TR" sz="2800" b="1" dirty="0" smtClean="0">
                <a:solidFill>
                  <a:schemeClr val="tx2">
                    <a:lumMod val="10000"/>
                  </a:schemeClr>
                </a:solidFill>
              </a:rPr>
              <a:t>Sn. Pınar Barış</a:t>
            </a:r>
            <a:endParaRPr lang="tr-TR" sz="2800" b="1" dirty="0">
              <a:solidFill>
                <a:schemeClr val="tx2">
                  <a:lumMod val="10000"/>
                </a:schemeClr>
              </a:solidFill>
            </a:endParaRPr>
          </a:p>
        </p:txBody>
      </p:sp>
    </p:spTree>
    <p:extLst>
      <p:ext uri="{BB962C8B-B14F-4D97-AF65-F5344CB8AC3E}">
        <p14:creationId xmlns:p14="http://schemas.microsoft.com/office/powerpoint/2010/main" val="3689159578"/>
      </p:ext>
    </p:extLst>
  </p:cSld>
  <p:clrMapOvr>
    <a:masterClrMapping/>
  </p:clrMapOvr>
  <p:transition spd="slow" advClick="0" advTm="1000">
    <p:rand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8293768" cy="6220326"/>
          </a:xfrm>
          <a:prstGeom prst="rect">
            <a:avLst/>
          </a:prstGeom>
        </p:spPr>
      </p:pic>
      <p:sp>
        <p:nvSpPr>
          <p:cNvPr id="3" name="Unvan 2"/>
          <p:cNvSpPr>
            <a:spLocks noGrp="1"/>
          </p:cNvSpPr>
          <p:nvPr>
            <p:ph type="title"/>
          </p:nvPr>
        </p:nvSpPr>
        <p:spPr>
          <a:xfrm>
            <a:off x="673767" y="6202028"/>
            <a:ext cx="10475495" cy="655972"/>
          </a:xfrm>
        </p:spPr>
        <p:txBody>
          <a:bodyPr>
            <a:normAutofit/>
          </a:bodyPr>
          <a:lstStyle/>
          <a:p>
            <a:pPr algn="ctr"/>
            <a:r>
              <a:rPr lang="tr-TR" sz="2800" b="1" dirty="0" smtClean="0">
                <a:solidFill>
                  <a:schemeClr val="tx2">
                    <a:lumMod val="10000"/>
                  </a:schemeClr>
                </a:solidFill>
              </a:rPr>
              <a:t>Sn. Yaşar Yurttaş-</a:t>
            </a:r>
            <a:r>
              <a:rPr lang="tr-TR" sz="2800" b="1" dirty="0" err="1" smtClean="0">
                <a:solidFill>
                  <a:schemeClr val="tx2">
                    <a:lumMod val="10000"/>
                  </a:schemeClr>
                </a:solidFill>
              </a:rPr>
              <a:t>Sn.Özkan</a:t>
            </a:r>
            <a:r>
              <a:rPr lang="tr-TR" sz="2800" b="1" dirty="0" smtClean="0">
                <a:solidFill>
                  <a:schemeClr val="tx2">
                    <a:lumMod val="10000"/>
                  </a:schemeClr>
                </a:solidFill>
              </a:rPr>
              <a:t> Akay- </a:t>
            </a:r>
            <a:r>
              <a:rPr lang="tr-TR" sz="2800" b="1" dirty="0" err="1" smtClean="0">
                <a:solidFill>
                  <a:schemeClr val="tx2">
                    <a:lumMod val="10000"/>
                  </a:schemeClr>
                </a:solidFill>
              </a:rPr>
              <a:t>Sn.Hüseyin</a:t>
            </a:r>
            <a:r>
              <a:rPr lang="tr-TR" sz="2800" b="1" dirty="0" smtClean="0">
                <a:solidFill>
                  <a:schemeClr val="tx2">
                    <a:lumMod val="10000"/>
                  </a:schemeClr>
                </a:solidFill>
              </a:rPr>
              <a:t> Cantaş</a:t>
            </a:r>
            <a:endParaRPr lang="tr-TR" sz="2800" b="1" dirty="0">
              <a:solidFill>
                <a:schemeClr val="tx2">
                  <a:lumMod val="10000"/>
                </a:schemeClr>
              </a:solidFill>
            </a:endParaRPr>
          </a:p>
        </p:txBody>
      </p:sp>
    </p:spTree>
    <p:extLst>
      <p:ext uri="{BB962C8B-B14F-4D97-AF65-F5344CB8AC3E}">
        <p14:creationId xmlns:p14="http://schemas.microsoft.com/office/powerpoint/2010/main" val="364300862"/>
      </p:ext>
    </p:extLst>
  </p:cSld>
  <p:clrMapOvr>
    <a:masterClrMapping/>
  </p:clrMapOvr>
  <p:transition spd="slow" advClick="0" advTm="1000">
    <p:random/>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303" y="0"/>
            <a:ext cx="8245643" cy="6184232"/>
          </a:xfrm>
          <a:prstGeom prst="rect">
            <a:avLst/>
          </a:prstGeom>
        </p:spPr>
      </p:pic>
      <p:sp>
        <p:nvSpPr>
          <p:cNvPr id="3" name="Unvan 2"/>
          <p:cNvSpPr>
            <a:spLocks noGrp="1"/>
          </p:cNvSpPr>
          <p:nvPr>
            <p:ph type="title"/>
          </p:nvPr>
        </p:nvSpPr>
        <p:spPr>
          <a:xfrm>
            <a:off x="585534" y="6184232"/>
            <a:ext cx="10355179" cy="487530"/>
          </a:xfrm>
        </p:spPr>
        <p:txBody>
          <a:bodyPr>
            <a:normAutofit/>
          </a:bodyPr>
          <a:lstStyle/>
          <a:p>
            <a:pPr algn="ctr"/>
            <a:r>
              <a:rPr lang="tr-TR" sz="2800" b="1" dirty="0" smtClean="0">
                <a:solidFill>
                  <a:schemeClr val="tx2">
                    <a:lumMod val="10000"/>
                  </a:schemeClr>
                </a:solidFill>
              </a:rPr>
              <a:t>Sn. Hasan Kaytan</a:t>
            </a:r>
            <a:endParaRPr lang="tr-TR" sz="2800" b="1" dirty="0">
              <a:solidFill>
                <a:schemeClr val="tx2">
                  <a:lumMod val="10000"/>
                </a:schemeClr>
              </a:solidFill>
            </a:endParaRPr>
          </a:p>
        </p:txBody>
      </p:sp>
    </p:spTree>
    <p:extLst>
      <p:ext uri="{BB962C8B-B14F-4D97-AF65-F5344CB8AC3E}">
        <p14:creationId xmlns:p14="http://schemas.microsoft.com/office/powerpoint/2010/main" val="1174483676"/>
      </p:ext>
    </p:extLst>
  </p:cSld>
  <p:clrMapOvr>
    <a:masterClrMapping/>
  </p:clrMapOvr>
  <p:transition spd="slow" advClick="0" advTm="1000">
    <p:random/>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1" y="0"/>
            <a:ext cx="4536908" cy="6049211"/>
          </a:xfrm>
          <a:prstGeom prst="rect">
            <a:avLst/>
          </a:prstGeom>
        </p:spPr>
      </p:pic>
      <p:sp>
        <p:nvSpPr>
          <p:cNvPr id="3" name="Unvan 2"/>
          <p:cNvSpPr>
            <a:spLocks noGrp="1"/>
          </p:cNvSpPr>
          <p:nvPr>
            <p:ph type="title"/>
          </p:nvPr>
        </p:nvSpPr>
        <p:spPr>
          <a:xfrm>
            <a:off x="1022684" y="6127165"/>
            <a:ext cx="9934074" cy="752225"/>
          </a:xfrm>
        </p:spPr>
        <p:txBody>
          <a:bodyPr>
            <a:normAutofit fontScale="90000"/>
          </a:bodyPr>
          <a:lstStyle/>
          <a:p>
            <a:pPr algn="ctr"/>
            <a:r>
              <a:rPr lang="tr-TR" sz="2800" b="1" dirty="0" smtClean="0">
                <a:solidFill>
                  <a:schemeClr val="tx2">
                    <a:lumMod val="10000"/>
                  </a:schemeClr>
                </a:solidFill>
              </a:rPr>
              <a:t>Sn. Fikriye Güven </a:t>
            </a:r>
            <a:r>
              <a:rPr lang="tr-TR" sz="2800" b="1" dirty="0">
                <a:solidFill>
                  <a:schemeClr val="tx2">
                    <a:lumMod val="10000"/>
                  </a:schemeClr>
                </a:solidFill>
              </a:rPr>
              <a:t>Zaptiye</a:t>
            </a:r>
            <a:br>
              <a:rPr lang="tr-TR" sz="2800" b="1" dirty="0">
                <a:solidFill>
                  <a:schemeClr val="tx2">
                    <a:lumMod val="10000"/>
                  </a:schemeClr>
                </a:solidFill>
              </a:rPr>
            </a:br>
            <a:r>
              <a:rPr lang="tr-TR" sz="2800" b="1" dirty="0">
                <a:solidFill>
                  <a:schemeClr val="tx2">
                    <a:lumMod val="10000"/>
                  </a:schemeClr>
                </a:solidFill>
              </a:rPr>
              <a:t>Tepebaşı Belediye Başkan Yardımcısı</a:t>
            </a:r>
          </a:p>
        </p:txBody>
      </p:sp>
    </p:spTree>
    <p:extLst>
      <p:ext uri="{BB962C8B-B14F-4D97-AF65-F5344CB8AC3E}">
        <p14:creationId xmlns:p14="http://schemas.microsoft.com/office/powerpoint/2010/main" val="1286995331"/>
      </p:ext>
    </p:extLst>
  </p:cSld>
  <p:clrMapOvr>
    <a:masterClrMapping/>
  </p:clrMapOvr>
  <p:transition spd="slow" advClick="0" advTm="1000">
    <p:random/>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2612" y="0"/>
            <a:ext cx="4547937" cy="6063916"/>
          </a:xfrm>
          <a:prstGeom prst="rect">
            <a:avLst/>
          </a:prstGeom>
        </p:spPr>
      </p:pic>
      <p:sp>
        <p:nvSpPr>
          <p:cNvPr id="3" name="Unvan 2"/>
          <p:cNvSpPr>
            <a:spLocks noGrp="1"/>
          </p:cNvSpPr>
          <p:nvPr>
            <p:ph type="title"/>
          </p:nvPr>
        </p:nvSpPr>
        <p:spPr>
          <a:xfrm>
            <a:off x="986588" y="6063916"/>
            <a:ext cx="9621253" cy="571751"/>
          </a:xfrm>
        </p:spPr>
        <p:txBody>
          <a:bodyPr>
            <a:normAutofit/>
          </a:bodyPr>
          <a:lstStyle/>
          <a:p>
            <a:pPr algn="ctr"/>
            <a:r>
              <a:rPr lang="tr-TR" sz="2800" b="1" dirty="0" smtClean="0">
                <a:solidFill>
                  <a:schemeClr val="tx2">
                    <a:lumMod val="10000"/>
                  </a:schemeClr>
                </a:solidFill>
              </a:rPr>
              <a:t>Sn. Hikmet Horozoğlu</a:t>
            </a:r>
            <a:endParaRPr lang="tr-TR" sz="2800" b="1" dirty="0">
              <a:solidFill>
                <a:schemeClr val="tx2">
                  <a:lumMod val="10000"/>
                </a:schemeClr>
              </a:solidFill>
            </a:endParaRPr>
          </a:p>
        </p:txBody>
      </p:sp>
    </p:spTree>
    <p:extLst>
      <p:ext uri="{BB962C8B-B14F-4D97-AF65-F5344CB8AC3E}">
        <p14:creationId xmlns:p14="http://schemas.microsoft.com/office/powerpoint/2010/main" val="2383909672"/>
      </p:ext>
    </p:extLst>
  </p:cSld>
  <p:clrMapOvr>
    <a:masterClrMapping/>
  </p:clrMapOvr>
  <p:transition spd="slow" advClick="0" advTm="1000">
    <p:rand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1497</TotalTime>
  <Words>596</Words>
  <Application>Microsoft Office PowerPoint</Application>
  <PresentationFormat>Geniş ekran</PresentationFormat>
  <Paragraphs>143</Paragraphs>
  <Slides>197</Slides>
  <Notes>0</Notes>
  <HiddenSlides>0</HiddenSlides>
  <MMClips>1</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197</vt:i4>
      </vt:variant>
    </vt:vector>
  </HeadingPairs>
  <TitlesOfParts>
    <vt:vector size="202" baseType="lpstr">
      <vt:lpstr>Arial</vt:lpstr>
      <vt:lpstr>Calibri</vt:lpstr>
      <vt:lpstr>Calibri Light</vt:lpstr>
      <vt:lpstr>Lucida Calligraphy</vt:lpstr>
      <vt:lpstr>Office Theme</vt:lpstr>
      <vt:lpstr>2021 YILI FAALİYET RAPORU </vt:lpstr>
      <vt:lpstr>ACI KAYIPLARIMIZ</vt:lpstr>
      <vt:lpstr>YAVUZ BESLER 13.03.1936 / 04.01.2021</vt:lpstr>
      <vt:lpstr>NACİ ŞAKAR 10.09.1941 / 13.02.2021</vt:lpstr>
      <vt:lpstr>OSMAN KUZUCUOĞLU 07.11.2021</vt:lpstr>
      <vt:lpstr>ZİYARETLERİMİZ</vt:lpstr>
      <vt:lpstr>Sn. Erol Ayyıldız Eskişehir Valisi</vt:lpstr>
      <vt:lpstr>Sayın Ahmet Ataç Tepebaşı Belediye Başkanı</vt:lpstr>
      <vt:lpstr>Sn. Yılmaz Büyükerşen Eskişehir Büyükşehir Belediye Başkanı</vt:lpstr>
      <vt:lpstr>Atila Şamdan Vakfımızın Kurucu Başkanı</vt:lpstr>
      <vt:lpstr>Av. Mehmet İnci Vakfımızın eski başkanı</vt:lpstr>
      <vt:lpstr>Av. Zihni ÇALIŞKAN Ak Parti İl Başkanı</vt:lpstr>
      <vt:lpstr>Av.Mehmet Ektaş İyi Parti Başkanı</vt:lpstr>
      <vt:lpstr>Suat Yanlızoğlu Tepebaşı Belediyesi Başkan Yardımcısı</vt:lpstr>
      <vt:lpstr>Prof. Dr. İlhami Ünlüoğlu</vt:lpstr>
      <vt:lpstr> Sn.Alpaslan Kılınç Sivrihisar Kaymakamı</vt:lpstr>
      <vt:lpstr>Hamid Yüzügüllü Sivrihisar Belediye Başkanı</vt:lpstr>
      <vt:lpstr>Sn.Nadir Küpeli  Eskişehir Organize Sanayi bölgesi yönetim kurulu başkanı</vt:lpstr>
      <vt:lpstr>Sn.Nadir Küpeli  Eskişehir Organize Sanayi bölgesi yönetim kurulu başkanı</vt:lpstr>
      <vt:lpstr>Sn. Özgür Canbulat</vt:lpstr>
      <vt:lpstr>Sn. Hüsrev Destici</vt:lpstr>
      <vt:lpstr>Sn.Celalettin Kesikbaş Eskişehir Sanayi Odası Başkanı</vt:lpstr>
      <vt:lpstr>Sn.Celalettin Kesikbaş Eskişehir Sanayi Odası Başkanı</vt:lpstr>
      <vt:lpstr>Sn. Talat Kırkız</vt:lpstr>
      <vt:lpstr>Sn.Metin Güler Eskişehir Ticaret Odası başkanı</vt:lpstr>
      <vt:lpstr>PowerPoint Sunusu</vt:lpstr>
      <vt:lpstr>Sn.Hasan Biçerli </vt:lpstr>
      <vt:lpstr>Sn. Orhan Keskin</vt:lpstr>
      <vt:lpstr>Sn. Ali Sefa Şen Eskişehir Tuhafiyeciler Odası Başkanı</vt:lpstr>
      <vt:lpstr>Sn. Ali Sefa Şen Eskişehir Tuhafiyeciler Odası Başkanı</vt:lpstr>
      <vt:lpstr>Sn. Ali Sefa Şen’i ziyarette bulunduk</vt:lpstr>
      <vt:lpstr>Sn. Atila Ayva</vt:lpstr>
      <vt:lpstr> Sn. Fatih Keskin</vt:lpstr>
      <vt:lpstr>Sayın Ahmet Ataç Tepebaşı Belediye Başkanı</vt:lpstr>
      <vt:lpstr>Sn.Eren Ekmen İYİ Parti Eskişehir il başkanı</vt:lpstr>
      <vt:lpstr>İYİ Parti Eskişehir il başkanı ve yönetim kurulu</vt:lpstr>
      <vt:lpstr>Prof Dr.Erol Altınsapan Anadolu Üniversitesi Fen Edebiyat Fakültesi Dekanı</vt:lpstr>
      <vt:lpstr>Sn. Hüseyin Sayın Sivrihisar Kaymakamı</vt:lpstr>
      <vt:lpstr>Sivrihisar Sosyal Yardımlaşma ve Dayanışma Derneği Başkanı Sn. İsmail Arslan</vt:lpstr>
      <vt:lpstr>PowerPoint Sunusu</vt:lpstr>
      <vt:lpstr>Sn. Muzaffer Demir</vt:lpstr>
      <vt:lpstr>Sn. Gürbüz Kara</vt:lpstr>
      <vt:lpstr>Sn.Hüseyin Sayın Sivrihisar Kaymakamı</vt:lpstr>
      <vt:lpstr>Sn. Harun Karacan Eskişehir Milletvekili</vt:lpstr>
      <vt:lpstr>Eskişehir Milletvekili  Sn. Harun Karacan</vt:lpstr>
      <vt:lpstr>Sn.Mustafa Önder  Eskisehir Büyükşehir Belediyesi Meclis Başkan Vekili</vt:lpstr>
      <vt:lpstr>Sn.Dt.Cahit Atışkan</vt:lpstr>
      <vt:lpstr>Sn.Fuat Erdal Anadolu Üniversitesi Rektörü</vt:lpstr>
      <vt:lpstr>PowerPoint Sunusu</vt:lpstr>
      <vt:lpstr>ZİYARETEMİZE GELENLER</vt:lpstr>
      <vt:lpstr>Sn. Jale Nur Süllü – Sn. Utku Çakırözer CHP Eskişehir Milletvekilleri </vt:lpstr>
      <vt:lpstr>Sn. Yüksel Uça</vt:lpstr>
      <vt:lpstr>Sn. Osman Kavalcı</vt:lpstr>
      <vt:lpstr>Sivrihisar Sosyal Kültür ve Dayanışma Derneği Başkanı ve Yönetim Kurulu </vt:lpstr>
      <vt:lpstr>Dr. Arslan Kabukçuoğlu Eskişehir Milletvekili</vt:lpstr>
      <vt:lpstr>Sn. Sadık Anılır</vt:lpstr>
      <vt:lpstr>Sn. Ragıp Gençer</vt:lpstr>
      <vt:lpstr> Prof. Dr. Mustafa Kemal Biçerli – Sn.Dr. N.İrfan Ünver – Sn. Özkan Akay</vt:lpstr>
      <vt:lpstr>Sn. Dr. Haydar Kocaer – Sn. Süleyman Karaer</vt:lpstr>
      <vt:lpstr>Sn. Fahri Ceylan</vt:lpstr>
      <vt:lpstr>PowerPoint Sunusu</vt:lpstr>
      <vt:lpstr>Sn. Özgür Canbulat – Prof. Dr. Zafer Koylu </vt:lpstr>
      <vt:lpstr>Av. Mehmet Ektaş  İl Başkanı ve Yönetim Kurulu</vt:lpstr>
      <vt:lpstr>Sn. Hamid Yüzügüllü Sivrihisar Belediye Başkanı</vt:lpstr>
      <vt:lpstr>PowerPoint Sunusu</vt:lpstr>
      <vt:lpstr>PowerPoint Sunusu</vt:lpstr>
      <vt:lpstr>Sn. Ali Sefa Şen Eskişehir Tuhafiyeciler Odası Başkanı</vt:lpstr>
      <vt:lpstr>Sn. Fahri Keskin 26. Dönem Eskişehir Milletvekili</vt:lpstr>
      <vt:lpstr>Sn. Haydar Kocaer – Sn. Ziya Kandilci – Sn. Fahri Keskin</vt:lpstr>
      <vt:lpstr>Sn. Sevda Sarıkardeşoğlu- Sn. Metin Yüzügüllü- Sn. Niyazi Alkara</vt:lpstr>
      <vt:lpstr>Sn. Haşmet Porsuk ve Eşi</vt:lpstr>
      <vt:lpstr>Sivrihisar Spor Başkanı ve Yönetim Kurulu</vt:lpstr>
      <vt:lpstr>Sn. Ahmet Ataç Tepebaşı Belediye Başkanı</vt:lpstr>
      <vt:lpstr>Sn. Yavuz Barış</vt:lpstr>
      <vt:lpstr>Sn. Prof. Dr. Ömer Adil Atasoy</vt:lpstr>
      <vt:lpstr>Prof. Dr. Mustafa Kemal Biçerli- Sn. Tayfur Bayar </vt:lpstr>
      <vt:lpstr>Sn. Salim Acabay Büyük Birlik Partisi Başkanı ve Yönetim Kurulu</vt:lpstr>
      <vt:lpstr> SN.EREN ERKMEN  ESKİŞEHİR İYİ PARTİ İL BAŞKANI </vt:lpstr>
      <vt:lpstr>Sn. Yüksel Uça</vt:lpstr>
      <vt:lpstr>2021 Yılında SEV Ailesine Katılanlar </vt:lpstr>
      <vt:lpstr>Sn.Ümit Gezer Karcan Makine </vt:lpstr>
      <vt:lpstr>Sn. Mehmet Emel İnşaat Mühendisi </vt:lpstr>
      <vt:lpstr>Sn. Onur Yüzügüllü Mimar</vt:lpstr>
      <vt:lpstr>Sn. Ahmet Emel Es Harita Mühendislik </vt:lpstr>
      <vt:lpstr>Prof. Dr. Senem Besler</vt:lpstr>
      <vt:lpstr>Sn. Dt. Ahmet Görgün</vt:lpstr>
      <vt:lpstr>Sn. Dr. Coşkun Minnet </vt:lpstr>
      <vt:lpstr>Sn. Bahattin Bayık</vt:lpstr>
      <vt:lpstr>Sn. Ali Sefa Şen Eskişehir Tuhafiyeciler Odası Başkanı</vt:lpstr>
      <vt:lpstr>Sn. İlhan Ertürk</vt:lpstr>
      <vt:lpstr>Sn. Yavuz Ayva </vt:lpstr>
      <vt:lpstr>Sn.Halis Emre Kapucu</vt:lpstr>
      <vt:lpstr>Sn. Recai Yardımcı</vt:lpstr>
      <vt:lpstr>Sn. Can Kaynakcı</vt:lpstr>
      <vt:lpstr>Sn. Pınar Barış</vt:lpstr>
      <vt:lpstr>Sn. Yaşar Yurttaş-Sn.Özkan Akay- Sn.Hüseyin Cantaş</vt:lpstr>
      <vt:lpstr>Sn. Hasan Kaytan</vt:lpstr>
      <vt:lpstr>Sn. Fikriye Güven Zaptiye Tepebaşı Belediye Başkan Yardımcısı</vt:lpstr>
      <vt:lpstr>Sn. Hikmet Horozoğlu</vt:lpstr>
      <vt:lpstr>Sn. Göksel Ayva </vt:lpstr>
      <vt:lpstr>Sn. Ali İhsan Taşar </vt:lpstr>
      <vt:lpstr>Sn. Mehmet  Aksoyek THY Kaptan Pilot</vt:lpstr>
      <vt:lpstr>Sn. Şahin Aydemir Has Tavuk Genel Müdür</vt:lpstr>
      <vt:lpstr>Sn. Bülent Ayva </vt:lpstr>
      <vt:lpstr>Sn. Hikmet Geneci</vt:lpstr>
      <vt:lpstr>Nalan İnci                                                                     Hakan Özkara  Hikmet Geneci                                                             Adil Kapucu Enes Kara                                                                      Mehmet Topal Yunus İnci                                                                     Bülent Maşaoğlu İlhami Ünlüoğlu                                                           M. Süleyman Ekşi Hikmet Şakar                                                                Gürbüz Özkaya Semih Şakar                                                                  Samet Özkaya Zeki Halit Şengel                                                           Ahmet Kuzu  Elif Şengel                                                                      Tülay Kılıçaslan Elif Besler Niğdelioğlu                                                  Serkan Fındık Evren Aydın                                                                    Süleyman Ayva  Şahin Gökdere                                                               Zehra Edizkan  A. İskender Bayar                                                           İbrahim Kavalcı İsmail Sami Türkay                                                         Oğuz Türkay Göksel Ayva                                                                    Fatih Keskin Sait Coşkun Türkay                                                         Sevda Sarıkardeşoğlu Selin Dağlar                                                                     Niyazi Alkara Ahmet Rıfat Ekşi                                                              Reyhan Altan  </vt:lpstr>
      <vt:lpstr>ETKİNLİKLERİMİZ</vt:lpstr>
      <vt:lpstr>26 Haziran Genel Kurul Toplantısı</vt:lpstr>
      <vt:lpstr>Kurucu Başkanımız, Onursal Başkanımız genel kurulumuzda hitap ediyor</vt:lpstr>
      <vt:lpstr>PowerPoint Sunusu</vt:lpstr>
      <vt:lpstr>Yönetim Kurulu</vt:lpstr>
      <vt:lpstr>SEV Muzaffer Demir Anadolu Lisesi Ziyaretimiz</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RAMAZAN ETKİNLİĞİMİZ</vt:lpstr>
      <vt:lpstr>Alişan Kapaklıkaya Aile İçi İletişim Semineri</vt:lpstr>
      <vt:lpstr>PowerPoint Sunusu</vt:lpstr>
      <vt:lpstr>Yönetim kurulu SİVRİHİSAR gezisi</vt:lpstr>
      <vt:lpstr>PowerPoint Sunusu</vt:lpstr>
      <vt:lpstr>Rahmetli Başkanımız Naci Şakar’ı anma programı</vt:lpstr>
      <vt:lpstr>Kadın kolları üyelerimiz ile toplantı</vt:lpstr>
      <vt:lpstr>PowerPoint Sunusu</vt:lpstr>
      <vt:lpstr>Tepebaşı Belediyesi Bşk. Ahmet Ataç’ın üyelerimize verdiği yemek</vt:lpstr>
      <vt:lpstr>TBMM Ziyareti</vt:lpstr>
      <vt:lpstr>Yüksek İstişare Kurulu üyeleri ile toplantısı</vt:lpstr>
      <vt:lpstr>Gençlik grubu üyeleri ile toplantı</vt:lpstr>
      <vt:lpstr>PowerPoint Sunusu</vt:lpstr>
      <vt:lpstr>PowerPoint Sunusu</vt:lpstr>
      <vt:lpstr>PowerPoint Sunusu</vt:lpstr>
      <vt:lpstr>PowerPoint Sunusu</vt:lpstr>
      <vt:lpstr>Burs komitesi üyeleri çalışmasını bitirdikten sonra</vt:lpstr>
      <vt:lpstr> 4 öğrencimizi bilgisayar sahibi yaptık</vt:lpstr>
      <vt:lpstr>Toprak bebeğin mücadelesine destek olduk</vt:lpstr>
      <vt:lpstr>* 98 Üniversite öğrencisine burs desteği sağladık.  *Vakıfta ilk 12 lise öğrencimize burs desteği sağladık</vt:lpstr>
      <vt:lpstr>PowerPoint Sunusu</vt:lpstr>
      <vt:lpstr>PowerPoint Sunusu</vt:lpstr>
      <vt:lpstr>PowerPoint Sunusu</vt:lpstr>
      <vt:lpstr>İNDİRİM SÖZLEŞMELERİMİZ</vt:lpstr>
      <vt:lpstr>Özel Başarı Koleji</vt:lpstr>
      <vt:lpstr>Özel Ümit Hastanesi</vt:lpstr>
      <vt:lpstr>Özel Anadolu Hastanesi</vt:lpstr>
      <vt:lpstr>Fizyomer Fizik Tedavi ve Rehabilitasyon Merkezi</vt:lpstr>
      <vt:lpstr>Özel Gürlife Hastanesi</vt:lpstr>
      <vt:lpstr>PowerPoint Sunusu</vt:lpstr>
      <vt:lpstr>YENİLENME ÇALIŞMALARIMIZ</vt:lpstr>
      <vt:lpstr>Öncesi</vt:lpstr>
      <vt:lpstr>Sonrası</vt:lpstr>
      <vt:lpstr>Öncesi</vt:lpstr>
      <vt:lpstr>Sonrası</vt:lpstr>
      <vt:lpstr>PowerPoint Sunusu</vt:lpstr>
      <vt:lpstr>PowerPoint Sunusu</vt:lpstr>
      <vt:lpstr>PowerPoint Sunusu</vt:lpstr>
      <vt:lpstr>Öncesi</vt:lpstr>
      <vt:lpstr>Sonrası</vt:lpstr>
      <vt:lpstr>PowerPoint Sunusu</vt:lpstr>
      <vt:lpstr>PowerPoint Sunusu</vt:lpstr>
      <vt:lpstr>Öncesi</vt:lpstr>
      <vt:lpstr>Sonrası</vt:lpstr>
      <vt:lpstr>PowerPoint Sunusu</vt:lpstr>
      <vt:lpstr>Toplu mesajlaşma sistemi</vt:lpstr>
      <vt:lpstr>Sosyal medya hesaplarımız</vt:lpstr>
      <vt:lpstr>PowerPoint Sunusu</vt:lpstr>
      <vt:lpstr>PowerPoint Sunusu</vt:lpstr>
      <vt:lpstr>KÜLTÜR YAYINLARIMIZ</vt:lpstr>
      <vt:lpstr>PowerPoint Sunusu</vt:lpstr>
      <vt:lpstr>Sivrihisar’ın Ünlü Yemekleri</vt:lpstr>
      <vt:lpstr>Bütün Yönleriyle Sivrihisar </vt:lpstr>
      <vt:lpstr>Osmanlı Belgelerinde Dünyanın Merkezi Sivrihisar </vt:lpstr>
      <vt:lpstr>Sivrihisar ve Eğitim Gönüllüleri</vt:lpstr>
      <vt:lpstr>Eskişehir ve Sivrihisar protokolüne verdiğimiz Sivrihisar ve Eğitim Gönüllüleri kitabı</vt:lpstr>
      <vt:lpstr>BASINDA SEV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Biz birlikte güçlüyüz. Gücümüz birlik ve beraberliğimizdendir.  Sivrihisar Eğitim Kültür ve Dayanışma Vakfı Yönetim Kurulu </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ACI KAYBIMIZ</dc:title>
  <dc:creator>Hp</dc:creator>
  <cp:lastModifiedBy>Sekreter</cp:lastModifiedBy>
  <cp:revision>176</cp:revision>
  <dcterms:created xsi:type="dcterms:W3CDTF">2022-01-10T19:22:24Z</dcterms:created>
  <dcterms:modified xsi:type="dcterms:W3CDTF">2022-01-25T13:24:09Z</dcterms:modified>
</cp:coreProperties>
</file>