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0" r:id="rId1"/>
  </p:sldMasterIdLst>
  <p:notesMasterIdLst>
    <p:notesMasterId r:id="rId137"/>
  </p:notesMasterIdLst>
  <p:sldIdLst>
    <p:sldId id="405" r:id="rId2"/>
    <p:sldId id="257" r:id="rId3"/>
    <p:sldId id="259" r:id="rId4"/>
    <p:sldId id="260" r:id="rId5"/>
    <p:sldId id="261" r:id="rId6"/>
    <p:sldId id="262" r:id="rId7"/>
    <p:sldId id="541" r:id="rId8"/>
    <p:sldId id="532" r:id="rId9"/>
    <p:sldId id="531" r:id="rId10"/>
    <p:sldId id="542" r:id="rId11"/>
    <p:sldId id="548" r:id="rId12"/>
    <p:sldId id="536" r:id="rId13"/>
    <p:sldId id="481" r:id="rId14"/>
    <p:sldId id="268" r:id="rId15"/>
    <p:sldId id="267" r:id="rId16"/>
    <p:sldId id="448" r:id="rId17"/>
    <p:sldId id="465" r:id="rId18"/>
    <p:sldId id="470" r:id="rId19"/>
    <p:sldId id="469" r:id="rId20"/>
    <p:sldId id="468" r:id="rId21"/>
    <p:sldId id="472" r:id="rId22"/>
    <p:sldId id="467" r:id="rId23"/>
    <p:sldId id="482" r:id="rId24"/>
    <p:sldId id="484" r:id="rId25"/>
    <p:sldId id="483" r:id="rId26"/>
    <p:sldId id="487" r:id="rId27"/>
    <p:sldId id="486" r:id="rId28"/>
    <p:sldId id="489" r:id="rId29"/>
    <p:sldId id="485" r:id="rId30"/>
    <p:sldId id="493" r:id="rId31"/>
    <p:sldId id="496" r:id="rId32"/>
    <p:sldId id="558" r:id="rId33"/>
    <p:sldId id="588" r:id="rId34"/>
    <p:sldId id="527" r:id="rId35"/>
    <p:sldId id="526" r:id="rId36"/>
    <p:sldId id="525" r:id="rId37"/>
    <p:sldId id="530" r:id="rId38"/>
    <p:sldId id="549" r:id="rId39"/>
    <p:sldId id="557" r:id="rId40"/>
    <p:sldId id="572" r:id="rId41"/>
    <p:sldId id="581" r:id="rId42"/>
    <p:sldId id="495" r:id="rId43"/>
    <p:sldId id="563" r:id="rId44"/>
    <p:sldId id="562" r:id="rId45"/>
    <p:sldId id="565" r:id="rId46"/>
    <p:sldId id="564" r:id="rId47"/>
    <p:sldId id="567" r:id="rId48"/>
    <p:sldId id="576" r:id="rId49"/>
    <p:sldId id="574" r:id="rId50"/>
    <p:sldId id="308" r:id="rId51"/>
    <p:sldId id="303" r:id="rId52"/>
    <p:sldId id="302" r:id="rId53"/>
    <p:sldId id="306" r:id="rId54"/>
    <p:sldId id="533" r:id="rId55"/>
    <p:sldId id="311" r:id="rId56"/>
    <p:sldId id="312" r:id="rId57"/>
    <p:sldId id="314" r:id="rId58"/>
    <p:sldId id="323" r:id="rId59"/>
    <p:sldId id="324" r:id="rId60"/>
    <p:sldId id="463" r:id="rId61"/>
    <p:sldId id="589" r:id="rId62"/>
    <p:sldId id="464" r:id="rId63"/>
    <p:sldId id="326" r:id="rId64"/>
    <p:sldId id="474" r:id="rId65"/>
    <p:sldId id="473" r:id="rId66"/>
    <p:sldId id="330" r:id="rId67"/>
    <p:sldId id="466" r:id="rId68"/>
    <p:sldId id="477" r:id="rId69"/>
    <p:sldId id="476" r:id="rId70"/>
    <p:sldId id="491" r:id="rId71"/>
    <p:sldId id="498" r:id="rId72"/>
    <p:sldId id="506" r:id="rId73"/>
    <p:sldId id="507" r:id="rId74"/>
    <p:sldId id="510" r:id="rId75"/>
    <p:sldId id="528" r:id="rId76"/>
    <p:sldId id="521" r:id="rId77"/>
    <p:sldId id="534" r:id="rId78"/>
    <p:sldId id="544" r:id="rId79"/>
    <p:sldId id="543" r:id="rId80"/>
    <p:sldId id="550" r:id="rId81"/>
    <p:sldId id="552" r:id="rId82"/>
    <p:sldId id="551" r:id="rId83"/>
    <p:sldId id="568" r:id="rId84"/>
    <p:sldId id="575" r:id="rId85"/>
    <p:sldId id="591" r:id="rId86"/>
    <p:sldId id="590" r:id="rId87"/>
    <p:sldId id="573" r:id="rId88"/>
    <p:sldId id="577" r:id="rId89"/>
    <p:sldId id="492" r:id="rId90"/>
    <p:sldId id="583" r:id="rId91"/>
    <p:sldId id="582" r:id="rId92"/>
    <p:sldId id="585" r:id="rId93"/>
    <p:sldId id="586" r:id="rId94"/>
    <p:sldId id="587" r:id="rId95"/>
    <p:sldId id="338" r:id="rId96"/>
    <p:sldId id="331" r:id="rId97"/>
    <p:sldId id="332" r:id="rId98"/>
    <p:sldId id="333" r:id="rId99"/>
    <p:sldId id="475" r:id="rId100"/>
    <p:sldId id="520" r:id="rId101"/>
    <p:sldId id="334" r:id="rId102"/>
    <p:sldId id="339" r:id="rId103"/>
    <p:sldId id="535" r:id="rId104"/>
    <p:sldId id="499" r:id="rId105"/>
    <p:sldId id="509" r:id="rId106"/>
    <p:sldId id="555" r:id="rId107"/>
    <p:sldId id="566" r:id="rId108"/>
    <p:sldId id="371" r:id="rId109"/>
    <p:sldId id="447" r:id="rId110"/>
    <p:sldId id="450" r:id="rId111"/>
    <p:sldId id="453" r:id="rId112"/>
    <p:sldId id="457" r:id="rId113"/>
    <p:sldId id="459" r:id="rId114"/>
    <p:sldId id="380" r:id="rId115"/>
    <p:sldId id="375" r:id="rId116"/>
    <p:sldId id="376" r:id="rId117"/>
    <p:sldId id="377" r:id="rId118"/>
    <p:sldId id="378" r:id="rId119"/>
    <p:sldId id="394" r:id="rId120"/>
    <p:sldId id="440" r:id="rId121"/>
    <p:sldId id="478" r:id="rId122"/>
    <p:sldId id="502" r:id="rId123"/>
    <p:sldId id="504" r:id="rId124"/>
    <p:sldId id="503" r:id="rId125"/>
    <p:sldId id="512" r:id="rId126"/>
    <p:sldId id="517" r:id="rId127"/>
    <p:sldId id="519" r:id="rId128"/>
    <p:sldId id="518" r:id="rId129"/>
    <p:sldId id="540" r:id="rId130"/>
    <p:sldId id="545" r:id="rId131"/>
    <p:sldId id="554" r:id="rId132"/>
    <p:sldId id="570" r:id="rId133"/>
    <p:sldId id="559" r:id="rId134"/>
    <p:sldId id="580" r:id="rId135"/>
    <p:sldId id="402" r:id="rId136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132" autoAdjust="0"/>
    <p:restoredTop sz="94660"/>
  </p:normalViewPr>
  <p:slideViewPr>
    <p:cSldViewPr snapToGrid="0">
      <p:cViewPr varScale="1">
        <p:scale>
          <a:sx n="66" d="100"/>
          <a:sy n="66" d="100"/>
        </p:scale>
        <p:origin x="73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presProps" Target="presProps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viewProps" Target="viewProp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6" Type="http://schemas.openxmlformats.org/officeDocument/2006/relationships/slide" Target="slides/slide1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140DF7-42D9-4C04-91B4-9B3C826C7C91}" type="datetimeFigureOut">
              <a:rPr lang="tr-TR" smtClean="0"/>
              <a:t>9.02.2024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4564CE-A0C2-4A66-BC3C-E2EDE80BC9F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685365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4564CE-A0C2-4A66-BC3C-E2EDE80BC9F7}" type="slidenum">
              <a:rPr lang="tr-TR" smtClean="0"/>
              <a:t>32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133895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 smtClean="0"/>
              <a:t>Asıl alt başlık stilini düzenlemek için tıklatın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83CD-1C38-4B00-BA16-8350D989C54D}" type="datetimeFigureOut">
              <a:rPr lang="tr-TR" smtClean="0"/>
              <a:t>9.02.2024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412E5-2483-463B-B96A-B9E52EE8EE4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159517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2000">
        <p15:prstTrans prst="airplane"/>
      </p:transition>
    </mc:Choice>
    <mc:Fallback xmlns="">
      <p:transition spd="slow" advClick="0" advTm="2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83CD-1C38-4B00-BA16-8350D989C54D}" type="datetimeFigureOut">
              <a:rPr lang="tr-TR" smtClean="0"/>
              <a:t>9.02.2024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412E5-2483-463B-B96A-B9E52EE8EE4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895001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2000">
        <p15:prstTrans prst="airplane"/>
      </p:transition>
    </mc:Choice>
    <mc:Fallback xmlns="">
      <p:transition spd="slow" advClick="0" advTm="2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83CD-1C38-4B00-BA16-8350D989C54D}" type="datetimeFigureOut">
              <a:rPr lang="tr-TR" smtClean="0"/>
              <a:t>9.02.2024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412E5-2483-463B-B96A-B9E52EE8EE4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130132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2000">
        <p15:prstTrans prst="airplane"/>
      </p:transition>
    </mc:Choice>
    <mc:Fallback xmlns="">
      <p:transition spd="slow" advClick="0" advTm="2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83CD-1C38-4B00-BA16-8350D989C54D}" type="datetimeFigureOut">
              <a:rPr lang="tr-TR" smtClean="0"/>
              <a:t>9.02.2024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412E5-2483-463B-B96A-B9E52EE8EE4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535514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2000">
        <p15:prstTrans prst="airplane"/>
      </p:transition>
    </mc:Choice>
    <mc:Fallback xmlns="">
      <p:transition spd="slow" advClick="0" advTm="2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83CD-1C38-4B00-BA16-8350D989C54D}" type="datetimeFigureOut">
              <a:rPr lang="tr-TR" smtClean="0"/>
              <a:t>9.02.2024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412E5-2483-463B-B96A-B9E52EE8EE4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956789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2000">
        <p15:prstTrans prst="airplane"/>
      </p:transition>
    </mc:Choice>
    <mc:Fallback xmlns="">
      <p:transition spd="slow" advClick="0" advTm="2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83CD-1C38-4B00-BA16-8350D989C54D}" type="datetimeFigureOut">
              <a:rPr lang="tr-TR" smtClean="0"/>
              <a:t>9.02.2024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412E5-2483-463B-B96A-B9E52EE8EE4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957960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2000">
        <p15:prstTrans prst="airplane"/>
      </p:transition>
    </mc:Choice>
    <mc:Fallback xmlns="">
      <p:transition spd="slow" advClick="0" advTm="2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83CD-1C38-4B00-BA16-8350D989C54D}" type="datetimeFigureOut">
              <a:rPr lang="tr-TR" smtClean="0"/>
              <a:t>9.02.2024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412E5-2483-463B-B96A-B9E52EE8EE4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585095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2000">
        <p15:prstTrans prst="airplane"/>
      </p:transition>
    </mc:Choice>
    <mc:Fallback xmlns="">
      <p:transition spd="slow" advClick="0" advTm="2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83CD-1C38-4B00-BA16-8350D989C54D}" type="datetimeFigureOut">
              <a:rPr lang="tr-TR" smtClean="0"/>
              <a:t>9.02.2024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412E5-2483-463B-B96A-B9E52EE8EE4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037501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2000">
        <p15:prstTrans prst="airplane"/>
      </p:transition>
    </mc:Choice>
    <mc:Fallback xmlns="">
      <p:transition spd="slow" advClick="0" advTm="2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83CD-1C38-4B00-BA16-8350D989C54D}" type="datetimeFigureOut">
              <a:rPr lang="tr-TR" smtClean="0"/>
              <a:t>9.02.2024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412E5-2483-463B-B96A-B9E52EE8EE4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604650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2000">
        <p15:prstTrans prst="airplane"/>
      </p:transition>
    </mc:Choice>
    <mc:Fallback xmlns="">
      <p:transition spd="slow" advClick="0" advTm="2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83CD-1C38-4B00-BA16-8350D989C54D}" type="datetimeFigureOut">
              <a:rPr lang="tr-TR" smtClean="0"/>
              <a:t>9.02.2024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412E5-2483-463B-B96A-B9E52EE8EE4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152826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2000">
        <p15:prstTrans prst="airplane"/>
      </p:transition>
    </mc:Choice>
    <mc:Fallback xmlns="">
      <p:transition spd="slow" advClick="0" advTm="2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83CD-1C38-4B00-BA16-8350D989C54D}" type="datetimeFigureOut">
              <a:rPr lang="tr-TR" smtClean="0"/>
              <a:t>9.02.2024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412E5-2483-463B-B96A-B9E52EE8EE4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336066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2000">
        <p15:prstTrans prst="airplane"/>
      </p:transition>
    </mc:Choice>
    <mc:Fallback xmlns="">
      <p:transition spd="slow" advClick="0" advTm="2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5E83CD-1C38-4B00-BA16-8350D989C54D}" type="datetimeFigureOut">
              <a:rPr lang="tr-TR" smtClean="0"/>
              <a:t>9.02.2024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6412E5-2483-463B-B96A-B9E52EE8EE4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1556397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mc:AlternateContent xmlns:mc="http://schemas.openxmlformats.org/markup-compatibility/2006" xmlns:p15="http://schemas.microsoft.com/office/powerpoint/2012/main">
    <mc:Choice Requires="p15">
      <p:transition spd="slow" advClick="0" advTm="2000">
        <p15:prstTrans prst="airplane"/>
      </p:transition>
    </mc:Choice>
    <mc:Fallback xmlns="">
      <p:transition spd="slow" advClick="0" advTm="2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g"/><Relationship Id="rId1" Type="http://schemas.openxmlformats.org/officeDocument/2006/relationships/slideLayout" Target="../slideLayouts/slideLayout6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g"/><Relationship Id="rId1" Type="http://schemas.openxmlformats.org/officeDocument/2006/relationships/slideLayout" Target="../slideLayouts/slideLayout6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g"/><Relationship Id="rId1" Type="http://schemas.openxmlformats.org/officeDocument/2006/relationships/slideLayout" Target="../slideLayouts/slideLayout6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g"/><Relationship Id="rId1" Type="http://schemas.openxmlformats.org/officeDocument/2006/relationships/slideLayout" Target="../slideLayouts/slideLayout6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g"/><Relationship Id="rId1" Type="http://schemas.openxmlformats.org/officeDocument/2006/relationships/slideLayout" Target="../slideLayouts/slideLayout6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g"/><Relationship Id="rId1" Type="http://schemas.openxmlformats.org/officeDocument/2006/relationships/slideLayout" Target="../slideLayouts/slideLayout6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g"/><Relationship Id="rId1" Type="http://schemas.openxmlformats.org/officeDocument/2006/relationships/slideLayout" Target="../slideLayouts/slideLayout6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g"/><Relationship Id="rId1" Type="http://schemas.openxmlformats.org/officeDocument/2006/relationships/slideLayout" Target="../slideLayouts/slideLayout6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8.jpeg"/><Relationship Id="rId4" Type="http://schemas.openxmlformats.org/officeDocument/2006/relationships/image" Target="../media/image137.jp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1.jp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g"/><Relationship Id="rId2" Type="http://schemas.openxmlformats.org/officeDocument/2006/relationships/image" Target="../media/image142.jp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g"/><Relationship Id="rId2" Type="http://schemas.openxmlformats.org/officeDocument/2006/relationships/image" Target="../media/image144.jp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g"/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g"/><Relationship Id="rId2" Type="http://schemas.openxmlformats.org/officeDocument/2006/relationships/image" Target="../media/image154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g"/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8.jp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eg"/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g"/><Relationship Id="rId2" Type="http://schemas.openxmlformats.org/officeDocument/2006/relationships/image" Target="../media/image168.jp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jp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g"/><Relationship Id="rId2" Type="http://schemas.openxmlformats.org/officeDocument/2006/relationships/image" Target="../media/image17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eg"/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jfif"/><Relationship Id="rId2" Type="http://schemas.openxmlformats.org/officeDocument/2006/relationships/image" Target="../media/image175.jf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7.jfif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jfif"/><Relationship Id="rId2" Type="http://schemas.openxmlformats.org/officeDocument/2006/relationships/image" Target="../media/image178.jfif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jpeg"/><Relationship Id="rId2" Type="http://schemas.openxmlformats.org/officeDocument/2006/relationships/image" Target="../media/image180.jp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jpe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fif"/><Relationship Id="rId2" Type="http://schemas.openxmlformats.org/officeDocument/2006/relationships/image" Target="../media/image57.jfif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g"/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g"/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g"/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6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6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6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6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g"/><Relationship Id="rId1" Type="http://schemas.openxmlformats.org/officeDocument/2006/relationships/slideLayout" Target="../slideLayouts/slideLayout6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6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6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g"/><Relationship Id="rId1" Type="http://schemas.openxmlformats.org/officeDocument/2006/relationships/slideLayout" Target="../slideLayouts/slideLayout6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982579" y="4720557"/>
            <a:ext cx="10515600" cy="1325563"/>
          </a:xfrm>
        </p:spPr>
        <p:txBody>
          <a:bodyPr/>
          <a:lstStyle/>
          <a:p>
            <a:pPr algn="ctr"/>
            <a:r>
              <a:rPr lang="tr-TR" b="1" dirty="0" smtClean="0"/>
              <a:t>2023 YILI FAALİYET RAPORU </a:t>
            </a:r>
            <a:endParaRPr lang="tr-TR" b="1" dirty="0"/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402" y="554176"/>
            <a:ext cx="3902242" cy="3902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73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2000">
        <p15:prstTrans prst="airplane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1659" y="0"/>
            <a:ext cx="64686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4343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2000">
        <p15:prstTrans prst="airplane"/>
      </p:transition>
    </mc:Choice>
    <mc:Fallback xmlns="">
      <p:transition spd="slow" advClick="0" advTm="2000">
        <p:fade/>
      </p:transition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4220441" cy="5403273"/>
          </a:xfrm>
          <a:prstGeom prst="rect">
            <a:avLst/>
          </a:prstGeom>
        </p:spPr>
      </p:pic>
      <p:sp>
        <p:nvSpPr>
          <p:cNvPr id="3" name="Unvan 2"/>
          <p:cNvSpPr>
            <a:spLocks noGrp="1"/>
          </p:cNvSpPr>
          <p:nvPr>
            <p:ph type="title"/>
          </p:nvPr>
        </p:nvSpPr>
        <p:spPr>
          <a:xfrm>
            <a:off x="584488" y="5532437"/>
            <a:ext cx="10515600" cy="1325563"/>
          </a:xfrm>
        </p:spPr>
        <p:txBody>
          <a:bodyPr/>
          <a:lstStyle/>
          <a:p>
            <a:pPr algn="ctr"/>
            <a:r>
              <a:rPr lang="tr-TR" b="1" dirty="0" err="1" smtClean="0">
                <a:solidFill>
                  <a:schemeClr val="bg1"/>
                </a:solidFill>
              </a:rPr>
              <a:t>Sn.SELEHATTİN</a:t>
            </a:r>
            <a:r>
              <a:rPr lang="tr-TR" b="1" dirty="0" smtClean="0">
                <a:solidFill>
                  <a:schemeClr val="bg1"/>
                </a:solidFill>
              </a:rPr>
              <a:t> SAYAL</a:t>
            </a:r>
            <a:endParaRPr lang="tr-T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97096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2000">
        <p15:prstTrans prst="airplane"/>
      </p:transition>
    </mc:Choice>
    <mc:Fallback xmlns="">
      <p:transition spd="slow" advClick="0" advTm="2000">
        <p:fade/>
      </p:transition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4400550" cy="5583382"/>
          </a:xfrm>
          <a:prstGeom prst="rect">
            <a:avLst/>
          </a:prstGeom>
        </p:spPr>
      </p:pic>
      <p:sp>
        <p:nvSpPr>
          <p:cNvPr id="3" name="Unvan 2"/>
          <p:cNvSpPr>
            <a:spLocks noGrp="1"/>
          </p:cNvSpPr>
          <p:nvPr>
            <p:ph type="title"/>
          </p:nvPr>
        </p:nvSpPr>
        <p:spPr>
          <a:xfrm>
            <a:off x="1884217" y="5693785"/>
            <a:ext cx="8423565" cy="1164215"/>
          </a:xfrm>
        </p:spPr>
        <p:txBody>
          <a:bodyPr/>
          <a:lstStyle/>
          <a:p>
            <a:pPr algn="ctr"/>
            <a:r>
              <a:rPr lang="tr-TR" b="1" dirty="0" err="1" smtClean="0">
                <a:solidFill>
                  <a:schemeClr val="bg1"/>
                </a:solidFill>
              </a:rPr>
              <a:t>Sn.SÜLEYMAN</a:t>
            </a:r>
            <a:r>
              <a:rPr lang="tr-TR" b="1" dirty="0" smtClean="0">
                <a:solidFill>
                  <a:schemeClr val="bg1"/>
                </a:solidFill>
              </a:rPr>
              <a:t> ÖNGEL</a:t>
            </a:r>
            <a:endParaRPr lang="tr-T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29674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2000">
        <p15:prstTrans prst="airplane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552" y="0"/>
            <a:ext cx="4174122" cy="5532437"/>
          </a:xfrm>
          <a:prstGeom prst="rect">
            <a:avLst/>
          </a:prstGeom>
        </p:spPr>
      </p:pic>
      <p:sp>
        <p:nvSpPr>
          <p:cNvPr id="3" name="Unvan 2"/>
          <p:cNvSpPr>
            <a:spLocks noGrp="1"/>
          </p:cNvSpPr>
          <p:nvPr>
            <p:ph type="title"/>
          </p:nvPr>
        </p:nvSpPr>
        <p:spPr>
          <a:xfrm>
            <a:off x="1856509" y="5532437"/>
            <a:ext cx="8631382" cy="1325563"/>
          </a:xfrm>
        </p:spPr>
        <p:txBody>
          <a:bodyPr/>
          <a:lstStyle/>
          <a:p>
            <a:pPr algn="ctr"/>
            <a:r>
              <a:rPr lang="tr-TR" b="1" dirty="0" err="1" smtClean="0">
                <a:solidFill>
                  <a:schemeClr val="bg1"/>
                </a:solidFill>
              </a:rPr>
              <a:t>Sn.SADIK</a:t>
            </a:r>
            <a:r>
              <a:rPr lang="tr-TR" b="1" dirty="0" smtClean="0">
                <a:solidFill>
                  <a:schemeClr val="bg1"/>
                </a:solidFill>
              </a:rPr>
              <a:t> ANILIR</a:t>
            </a:r>
            <a:endParaRPr lang="tr-T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90641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2000">
        <p15:prstTrans prst="airplane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395" y="110837"/>
            <a:ext cx="4275859" cy="5777345"/>
          </a:xfrm>
          <a:prstGeom prst="rect">
            <a:avLst/>
          </a:prstGeom>
        </p:spPr>
      </p:pic>
      <p:sp>
        <p:nvSpPr>
          <p:cNvPr id="3" name="Unvan 2"/>
          <p:cNvSpPr>
            <a:spLocks noGrp="1"/>
          </p:cNvSpPr>
          <p:nvPr>
            <p:ph type="title"/>
          </p:nvPr>
        </p:nvSpPr>
        <p:spPr>
          <a:xfrm>
            <a:off x="914400" y="6109421"/>
            <a:ext cx="10716491" cy="748579"/>
          </a:xfrm>
        </p:spPr>
        <p:txBody>
          <a:bodyPr/>
          <a:lstStyle/>
          <a:p>
            <a:pPr algn="ctr"/>
            <a:r>
              <a:rPr lang="tr-TR" b="1" dirty="0" err="1" smtClean="0">
                <a:solidFill>
                  <a:schemeClr val="bg1"/>
                </a:solidFill>
              </a:rPr>
              <a:t>Sn.HAYRETTİN</a:t>
            </a:r>
            <a:r>
              <a:rPr lang="tr-TR" b="1" dirty="0" smtClean="0">
                <a:solidFill>
                  <a:schemeClr val="bg1"/>
                </a:solidFill>
              </a:rPr>
              <a:t> DESTİCİOĞLU </a:t>
            </a:r>
            <a:endParaRPr lang="tr-T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1762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2000">
        <p15:prstTrans prst="airplane"/>
      </p:transition>
    </mc:Choice>
    <mc:Fallback xmlns="">
      <p:transition spd="slow" advClick="0" advTm="2000">
        <p:fade/>
      </p:transition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van 2"/>
          <p:cNvSpPr>
            <a:spLocks noGrp="1"/>
          </p:cNvSpPr>
          <p:nvPr>
            <p:ph type="title"/>
          </p:nvPr>
        </p:nvSpPr>
        <p:spPr>
          <a:xfrm>
            <a:off x="751609" y="6142036"/>
            <a:ext cx="10688782" cy="840654"/>
          </a:xfrm>
        </p:spPr>
        <p:txBody>
          <a:bodyPr/>
          <a:lstStyle/>
          <a:p>
            <a:pPr algn="ctr"/>
            <a:r>
              <a:rPr lang="tr-TR" b="1" dirty="0" err="1" smtClean="0">
                <a:solidFill>
                  <a:schemeClr val="bg1"/>
                </a:solidFill>
              </a:rPr>
              <a:t>Sn.ADNAN</a:t>
            </a:r>
            <a:r>
              <a:rPr lang="tr-TR" b="1" dirty="0" smtClean="0">
                <a:solidFill>
                  <a:schemeClr val="bg1"/>
                </a:solidFill>
              </a:rPr>
              <a:t> KAPUCU </a:t>
            </a:r>
            <a:endParaRPr lang="tr-TR" b="1" dirty="0">
              <a:solidFill>
                <a:schemeClr val="bg1"/>
              </a:solidFill>
            </a:endParaRP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4913168" cy="6142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7414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2000">
        <p15:prstTrans prst="airplane"/>
      </p:transition>
    </mc:Choice>
    <mc:Fallback xmlns="">
      <p:transition spd="slow" advClick="0" advTm="2000">
        <p:fade/>
      </p:transition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2182" y="110836"/>
            <a:ext cx="4599709" cy="5569527"/>
          </a:xfrm>
          <a:prstGeom prst="rect">
            <a:avLst/>
          </a:prstGeom>
        </p:spPr>
      </p:pic>
      <p:sp>
        <p:nvSpPr>
          <p:cNvPr id="3" name="Unvan 2"/>
          <p:cNvSpPr>
            <a:spLocks noGrp="1"/>
          </p:cNvSpPr>
          <p:nvPr>
            <p:ph type="title"/>
          </p:nvPr>
        </p:nvSpPr>
        <p:spPr>
          <a:xfrm>
            <a:off x="886691" y="5805054"/>
            <a:ext cx="9989127" cy="845561"/>
          </a:xfrm>
        </p:spPr>
        <p:txBody>
          <a:bodyPr/>
          <a:lstStyle/>
          <a:p>
            <a:pPr algn="ctr"/>
            <a:r>
              <a:rPr lang="tr-TR" b="1" dirty="0" err="1" smtClean="0">
                <a:solidFill>
                  <a:schemeClr val="bg1"/>
                </a:solidFill>
              </a:rPr>
              <a:t>Sn.GAMZE</a:t>
            </a:r>
            <a:r>
              <a:rPr lang="tr-TR" b="1" dirty="0" smtClean="0">
                <a:solidFill>
                  <a:schemeClr val="bg1"/>
                </a:solidFill>
              </a:rPr>
              <a:t> ORHAN</a:t>
            </a:r>
            <a:endParaRPr lang="tr-T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09680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2000">
        <p15:prstTrans prst="airplane"/>
      </p:transition>
    </mc:Choice>
    <mc:Fallback xmlns="">
      <p:transition spd="slow" advClick="0" advTm="2000">
        <p:fade/>
      </p:transition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6650" y="-1"/>
            <a:ext cx="4539095" cy="6081713"/>
          </a:xfrm>
          <a:prstGeom prst="rect">
            <a:avLst/>
          </a:prstGeom>
        </p:spPr>
      </p:pic>
      <p:sp>
        <p:nvSpPr>
          <p:cNvPr id="3" name="Unvan 2"/>
          <p:cNvSpPr>
            <a:spLocks noGrp="1"/>
          </p:cNvSpPr>
          <p:nvPr>
            <p:ph type="title"/>
          </p:nvPr>
        </p:nvSpPr>
        <p:spPr>
          <a:xfrm>
            <a:off x="3676650" y="6081713"/>
            <a:ext cx="5043056" cy="623888"/>
          </a:xfrm>
        </p:spPr>
        <p:txBody>
          <a:bodyPr>
            <a:normAutofit fontScale="90000"/>
          </a:bodyPr>
          <a:lstStyle/>
          <a:p>
            <a:r>
              <a:rPr lang="tr-TR" b="1" dirty="0" err="1" smtClean="0">
                <a:solidFill>
                  <a:schemeClr val="bg1"/>
                </a:solidFill>
              </a:rPr>
              <a:t>Sn.AYŞENUR</a:t>
            </a:r>
            <a:r>
              <a:rPr lang="tr-TR" b="1" dirty="0" smtClean="0">
                <a:solidFill>
                  <a:schemeClr val="bg1"/>
                </a:solidFill>
              </a:rPr>
              <a:t> ATIŞKAN</a:t>
            </a:r>
            <a:endParaRPr lang="tr-T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54919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2000">
        <p15:prstTrans prst="airplane"/>
      </p:transition>
    </mc:Choice>
    <mc:Fallback xmlns="">
      <p:transition spd="slow" advClick="0" advTm="2000">
        <p:fade/>
      </p:transition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9112" y="151719"/>
            <a:ext cx="3533775" cy="4638675"/>
          </a:xfrm>
          <a:prstGeom prst="rect">
            <a:avLst/>
          </a:prstGeom>
        </p:spPr>
      </p:pic>
      <p:sp>
        <p:nvSpPr>
          <p:cNvPr id="3" name="Unvan 2"/>
          <p:cNvSpPr>
            <a:spLocks noGrp="1"/>
          </p:cNvSpPr>
          <p:nvPr>
            <p:ph type="title"/>
          </p:nvPr>
        </p:nvSpPr>
        <p:spPr>
          <a:xfrm>
            <a:off x="838199" y="5183868"/>
            <a:ext cx="10515600" cy="1325563"/>
          </a:xfrm>
        </p:spPr>
        <p:txBody>
          <a:bodyPr/>
          <a:lstStyle/>
          <a:p>
            <a:pPr algn="ctr"/>
            <a:r>
              <a:rPr lang="tr-TR" b="1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Sn.Sedat</a:t>
            </a:r>
            <a:r>
              <a:rPr lang="tr-TR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 Aktaş</a:t>
            </a:r>
            <a:br>
              <a:rPr lang="tr-TR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r>
              <a:rPr lang="tr-TR" b="1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Tubitak</a:t>
            </a:r>
            <a:r>
              <a:rPr lang="tr-TR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r>
              <a:rPr lang="tr-TR" b="1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Butal</a:t>
            </a:r>
            <a:r>
              <a:rPr lang="tr-TR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 Kurum Müdürü</a:t>
            </a:r>
            <a:endParaRPr lang="tr-TR" b="1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24521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2000">
        <p15:prstTrans prst="airplane"/>
      </p:transition>
    </mc:Choice>
    <mc:Fallback xmlns="">
      <p:transition spd="slow" advClick="0" advTm="2000">
        <p:fade/>
      </p:transition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98161" y="2508718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tr-TR" sz="8000" b="1" dirty="0" smtClean="0">
                <a:latin typeface="Brush Script MT" panose="03060802040406070304" pitchFamily="66" charset="0"/>
              </a:rPr>
              <a:t>RAMAZAN ETKİNLİĞİMİZ</a:t>
            </a:r>
            <a:endParaRPr lang="tr-TR" sz="8000" b="1" dirty="0">
              <a:latin typeface="Brush Script MT" panose="030608020404060703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37678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2000">
        <p15:prstTrans prst="airplane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763249" y="0"/>
            <a:ext cx="10515600" cy="1091081"/>
          </a:xfrm>
        </p:spPr>
        <p:txBody>
          <a:bodyPr>
            <a:normAutofit/>
          </a:bodyPr>
          <a:lstStyle/>
          <a:p>
            <a:pPr algn="ctr"/>
            <a:endParaRPr lang="tr-TR" sz="6000" b="1" dirty="0">
              <a:latin typeface="Brush Script MT" panose="03060802040406070304" pitchFamily="66" charset="0"/>
            </a:endParaRP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886956" cy="3643086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1049" y="2888343"/>
            <a:ext cx="6122731" cy="3969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6659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2000">
        <p15:prstTrans prst="airplane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2781" y="0"/>
            <a:ext cx="57864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8173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2000">
        <p15:prstTrans prst="airplane"/>
      </p:transition>
    </mc:Choice>
    <mc:Fallback xmlns="">
      <p:transition spd="slow" advClick="0" advTm="2000">
        <p:fade/>
      </p:transition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887" y="1"/>
            <a:ext cx="6212113" cy="3526969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526970"/>
            <a:ext cx="5979886" cy="3331029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5979886" cy="4064001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886" y="3526970"/>
            <a:ext cx="6212114" cy="3331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365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2000">
        <p15:prstTrans prst="airplane"/>
      </p:transition>
    </mc:Choice>
    <mc:Fallback xmlns="">
      <p:transition spd="slow" advClick="0" advTm="2000">
        <p:fade/>
      </p:transition>
    </mc:Fallback>
  </mc:AlternateContent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3599" y="-1"/>
            <a:ext cx="5675085" cy="3497943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97943"/>
            <a:ext cx="5459809" cy="3360057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142" y="3497942"/>
            <a:ext cx="5950857" cy="3360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4550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2000">
        <p15:prstTrans prst="airplane"/>
      </p:transition>
    </mc:Choice>
    <mc:Fallback xmlns="">
      <p:transition spd="slow" advClick="0" advTm="2000">
        <p:fade/>
      </p:transition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5834743" cy="4281714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4742" y="3396342"/>
            <a:ext cx="6357257" cy="3577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0102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2000">
        <p15:prstTrans prst="airplane"/>
      </p:transition>
    </mc:Choice>
    <mc:Fallback xmlns="">
      <p:transition spd="slow" advClick="0" advTm="2000">
        <p:fade/>
      </p:transition>
    </mc:Fallback>
  </mc:AlternateContent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6742" y="0"/>
            <a:ext cx="6865257" cy="4499429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0229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2000">
        <p15:prstTrans prst="airplane"/>
      </p:transition>
    </mc:Choice>
    <mc:Fallback xmlns="">
      <p:transition spd="slow" advClick="0" advTm="2000">
        <p:fade/>
      </p:transition>
    </mc:Fallback>
  </mc:AlternateContent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6000">
              <a:schemeClr val="accent1">
                <a:lumMod val="50000"/>
              </a:schemeClr>
            </a:gs>
            <a:gs pos="100000">
              <a:schemeClr val="accent1"/>
            </a:gs>
            <a:gs pos="3000">
              <a:schemeClr val="accent1">
                <a:lumMod val="45000"/>
                <a:lumOff val="55000"/>
              </a:schemeClr>
            </a:gs>
            <a:gs pos="1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793230" y="258366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tr-TR" sz="8800" b="1" dirty="0" smtClean="0">
                <a:latin typeface="Lucida Calligraphy" panose="03010101010101010101" pitchFamily="66" charset="0"/>
              </a:rPr>
              <a:t>BASINDA SEV </a:t>
            </a:r>
            <a:endParaRPr lang="tr-TR" sz="8800" b="1" dirty="0">
              <a:latin typeface="Lucida Calligraphy" panose="030101010101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92595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2000">
        <p15:prstTrans prst="airplane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25286" y="-656774"/>
            <a:ext cx="4711961" cy="6239073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33" t="32338" r="386" b="-1088"/>
          <a:stretch/>
        </p:blipFill>
        <p:spPr>
          <a:xfrm>
            <a:off x="7638473" y="269175"/>
            <a:ext cx="3048001" cy="6428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4515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2000">
        <p15:prstTrans prst="airplane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53" t="46334" r="837" b="-495"/>
          <a:stretch/>
        </p:blipFill>
        <p:spPr>
          <a:xfrm>
            <a:off x="1616363" y="263895"/>
            <a:ext cx="3602182" cy="6386945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5827" y="410525"/>
            <a:ext cx="4309373" cy="6093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2011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2000">
        <p15:prstTrans prst="airplane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11" y="456054"/>
            <a:ext cx="3886648" cy="5510464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7996" y="0"/>
            <a:ext cx="44480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0224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2000">
        <p15:prstTrans prst="airplane"/>
      </p:transition>
    </mc:Choice>
    <mc:Fallback xmlns="">
      <p:transition spd="slow" advClick="0" advTm="2000">
        <p:fade/>
      </p:transition>
    </mc:Fallback>
  </mc:AlternateContent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70" y="145143"/>
            <a:ext cx="4849887" cy="6858000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0396" y="0"/>
            <a:ext cx="42299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6159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2000">
        <p15:prstTrans prst="airplane"/>
      </p:transition>
    </mc:Choice>
    <mc:Fallback xmlns="">
      <p:transition spd="slow" advClick="0" advTm="2000">
        <p:fade/>
      </p:transition>
    </mc:Fallback>
  </mc:AlternateContent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601"/>
            <a:ext cx="6386945" cy="6442364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5286" y="101601"/>
            <a:ext cx="31632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2265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2000">
        <p15:prstTrans prst="airplane"/>
      </p:transition>
    </mc:Choice>
    <mc:Fallback xmlns="">
      <p:transition spd="slow" advClick="0" advTm="2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van 2"/>
          <p:cNvSpPr>
            <a:spLocks noGrp="1"/>
          </p:cNvSpPr>
          <p:nvPr>
            <p:ph type="title"/>
          </p:nvPr>
        </p:nvSpPr>
        <p:spPr>
          <a:xfrm>
            <a:off x="1927654" y="5745892"/>
            <a:ext cx="13261619" cy="1297460"/>
          </a:xfrm>
        </p:spPr>
        <p:txBody>
          <a:bodyPr>
            <a:normAutofit/>
          </a:bodyPr>
          <a:lstStyle/>
          <a:p>
            <a:r>
              <a:rPr lang="tr-TR" sz="2800" b="1" dirty="0" smtClean="0">
                <a:solidFill>
                  <a:schemeClr val="tx2">
                    <a:lumMod val="10000"/>
                  </a:schemeClr>
                </a:solidFill>
              </a:rPr>
              <a:t>                    </a:t>
            </a:r>
            <a:endParaRPr lang="tr-TR" sz="2800" b="1" dirty="0">
              <a:solidFill>
                <a:schemeClr val="tx2">
                  <a:lumMod val="10000"/>
                </a:schemeClr>
              </a:solidFill>
            </a:endParaRP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5492" y="0"/>
            <a:ext cx="64977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3588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2000">
        <p15:prstTrans prst="airplane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7" t="202" r="-2290" b="-405"/>
          <a:stretch/>
        </p:blipFill>
        <p:spPr>
          <a:xfrm>
            <a:off x="303742" y="138545"/>
            <a:ext cx="4849887" cy="6719455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4498" y="3498272"/>
            <a:ext cx="6004329" cy="3158836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4497" y="-103910"/>
            <a:ext cx="6004329" cy="3602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9565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2000">
        <p15:prstTrans prst="airplane"/>
      </p:transition>
    </mc:Choice>
    <mc:Fallback xmlns="">
      <p:transition spd="slow" advClick="0" advTm="2000">
        <p:fade/>
      </p:transition>
    </mc:Fallback>
  </mc:AlternateContent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4" t="18384" r="27239" b="74343"/>
          <a:stretch/>
        </p:blipFill>
        <p:spPr>
          <a:xfrm>
            <a:off x="334487" y="1317501"/>
            <a:ext cx="5985163" cy="969816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65" t="65291" r="547" b="23349"/>
          <a:stretch/>
        </p:blipFill>
        <p:spPr>
          <a:xfrm>
            <a:off x="334487" y="2287317"/>
            <a:ext cx="5985163" cy="3214255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08" r="65426"/>
          <a:stretch/>
        </p:blipFill>
        <p:spPr>
          <a:xfrm>
            <a:off x="8000271" y="385947"/>
            <a:ext cx="3256217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6240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2000">
        <p15:prstTrans prst="airplane"/>
      </p:transition>
    </mc:Choice>
    <mc:Fallback xmlns="">
      <p:transition spd="slow" advClick="0" advTm="2000">
        <p:fade/>
      </p:transition>
    </mc:Fallback>
  </mc:AlternateContent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75" t="45051" r="579"/>
          <a:stretch/>
        </p:blipFill>
        <p:spPr>
          <a:xfrm>
            <a:off x="192644" y="413657"/>
            <a:ext cx="5805054" cy="5472545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6219" y="0"/>
            <a:ext cx="50419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6766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2000">
        <p15:prstTrans prst="airplane"/>
      </p:transition>
    </mc:Choice>
    <mc:Fallback xmlns="">
      <p:transition spd="slow" advClick="0" advTm="2000">
        <p:fade/>
      </p:transition>
    </mc:Fallback>
  </mc:AlternateContent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59" t="30909" r="31432" b="28283"/>
          <a:stretch/>
        </p:blipFill>
        <p:spPr>
          <a:xfrm>
            <a:off x="278411" y="348342"/>
            <a:ext cx="7107382" cy="6151417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11" t="61616" r="2294" b="-403"/>
          <a:stretch/>
        </p:blipFill>
        <p:spPr>
          <a:xfrm>
            <a:off x="7790873" y="750122"/>
            <a:ext cx="3643745" cy="5347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6521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2000">
        <p15:prstTrans prst="airplane"/>
      </p:transition>
    </mc:Choice>
    <mc:Fallback xmlns="">
      <p:transition spd="slow" advClick="0" advTm="2000">
        <p:fade/>
      </p:transition>
    </mc:Fallback>
  </mc:AlternateContent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697" r="55714"/>
          <a:stretch/>
        </p:blipFill>
        <p:spPr>
          <a:xfrm>
            <a:off x="1748312" y="1335314"/>
            <a:ext cx="7190509" cy="5522686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0" t="18384" r="26801" b="74949"/>
          <a:stretch/>
        </p:blipFill>
        <p:spPr>
          <a:xfrm>
            <a:off x="1748312" y="-244104"/>
            <a:ext cx="7190509" cy="1579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2762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2000">
        <p15:prstTrans prst="airplane"/>
      </p:transition>
    </mc:Choice>
    <mc:Fallback xmlns="">
      <p:transition spd="slow" advClick="0" advTm="2000">
        <p:fade/>
      </p:transition>
    </mc:Fallback>
  </mc:AlternateContent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879" r="44573"/>
          <a:stretch/>
        </p:blipFill>
        <p:spPr>
          <a:xfrm>
            <a:off x="118753" y="1540493"/>
            <a:ext cx="4987635" cy="5250872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07" t="65253" r="1414" b="23838"/>
          <a:stretch/>
        </p:blipFill>
        <p:spPr>
          <a:xfrm>
            <a:off x="5237019" y="2711201"/>
            <a:ext cx="6954982" cy="2909455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0" t="18384" r="26801" b="74949"/>
          <a:stretch/>
        </p:blipFill>
        <p:spPr>
          <a:xfrm>
            <a:off x="5237019" y="1131784"/>
            <a:ext cx="6954981" cy="1579418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0" t="18384" r="26801" b="74949"/>
          <a:stretch/>
        </p:blipFill>
        <p:spPr>
          <a:xfrm>
            <a:off x="118753" y="-38925"/>
            <a:ext cx="4987635" cy="1579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9408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2000">
        <p15:prstTrans prst="airplane"/>
      </p:transition>
    </mc:Choice>
    <mc:Fallback xmlns="">
      <p:transition spd="slow" advClick="0" advTm="2000">
        <p:fade/>
      </p:transition>
    </mc:Fallback>
  </mc:AlternateContent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464"/>
          <a:stretch/>
        </p:blipFill>
        <p:spPr>
          <a:xfrm>
            <a:off x="595746" y="748145"/>
            <a:ext cx="10210800" cy="4613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5622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2000">
        <p15:prstTrans prst="airplane"/>
      </p:transition>
    </mc:Choice>
    <mc:Fallback xmlns="">
      <p:transition spd="slow" advClick="0" advTm="2000">
        <p:fade/>
      </p:transition>
    </mc:Fallback>
  </mc:AlternateContent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7811" y="131619"/>
            <a:ext cx="2990850" cy="5791200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236" y="708530"/>
            <a:ext cx="4404014" cy="4637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4402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2000">
        <p15:prstTrans prst="airplane"/>
      </p:transition>
    </mc:Choice>
    <mc:Fallback xmlns="">
      <p:transition spd="slow" advClick="0" advTm="2000">
        <p:fade/>
      </p:transition>
    </mc:Fallback>
  </mc:AlternateContent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428" y="0"/>
            <a:ext cx="92891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590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2000">
        <p15:prstTrans prst="airplane"/>
      </p:transition>
    </mc:Choice>
    <mc:Fallback xmlns="">
      <p:transition spd="slow" advClick="0" advTm="2000">
        <p:fade/>
      </p:transition>
    </mc:Fallback>
  </mc:AlternateContent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944" y="0"/>
            <a:ext cx="4209083" cy="6858000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3278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5985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2000">
        <p15:prstTrans prst="airplane"/>
      </p:transition>
    </mc:Choice>
    <mc:Fallback xmlns="">
      <p:transition spd="slow" advClick="0" advTm="2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9913" y="1367702"/>
            <a:ext cx="5667375" cy="3762375"/>
          </a:xfrm>
          <a:prstGeom prst="rect">
            <a:avLst/>
          </a:prstGeom>
        </p:spPr>
      </p:pic>
      <p:sp>
        <p:nvSpPr>
          <p:cNvPr id="3" name="Unvan 2"/>
          <p:cNvSpPr>
            <a:spLocks noGrp="1"/>
          </p:cNvSpPr>
          <p:nvPr>
            <p:ph type="title"/>
          </p:nvPr>
        </p:nvSpPr>
        <p:spPr>
          <a:xfrm>
            <a:off x="1787235" y="5408179"/>
            <a:ext cx="8617529" cy="1325563"/>
          </a:xfrm>
        </p:spPr>
        <p:txBody>
          <a:bodyPr/>
          <a:lstStyle/>
          <a:p>
            <a:r>
              <a:rPr lang="tr-TR" b="1" dirty="0" smtClean="0">
                <a:solidFill>
                  <a:schemeClr val="bg1"/>
                </a:solidFill>
              </a:rPr>
              <a:t>2023 Yılı Ramazan Ayı Yardım Faaliyeti</a:t>
            </a:r>
            <a:endParaRPr lang="tr-T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4637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2000">
        <p15:prstTrans prst="airplane"/>
      </p:transition>
    </mc:Choice>
    <mc:Fallback xmlns="">
      <p:transition spd="slow" advClick="0" advTm="2000">
        <p:fade/>
      </p:transition>
    </mc:Fallback>
  </mc:AlternateContent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827" y="290945"/>
            <a:ext cx="4648200" cy="2286000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7643" y="2261754"/>
            <a:ext cx="4933950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0651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2000">
        <p15:prstTrans prst="airplane"/>
      </p:transition>
    </mc:Choice>
    <mc:Fallback xmlns="">
      <p:transition spd="slow" advClick="0" advTm="2000">
        <p:fade/>
      </p:transition>
    </mc:Fallback>
  </mc:AlternateContent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07" y="118196"/>
            <a:ext cx="7153275" cy="2105025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06" y="2223220"/>
            <a:ext cx="7153275" cy="3346307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6555" y="0"/>
            <a:ext cx="31632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1555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2000">
        <p15:prstTrans prst="airplane"/>
      </p:transition>
    </mc:Choice>
    <mc:Fallback xmlns="">
      <p:transition spd="slow" advClick="0" advTm="2000">
        <p:fade/>
      </p:transition>
    </mc:Fallback>
  </mc:AlternateContent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701" y="0"/>
            <a:ext cx="3163253" cy="6858000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056" y="1205345"/>
            <a:ext cx="6040580" cy="5015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3040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2000">
        <p15:prstTrans prst="airplane"/>
      </p:transition>
    </mc:Choice>
    <mc:Fallback xmlns="">
      <p:transition spd="slow" advClick="0" advTm="2000">
        <p:fade/>
      </p:transition>
    </mc:Fallback>
  </mc:AlternateContent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657"/>
          <a:stretch/>
        </p:blipFill>
        <p:spPr>
          <a:xfrm>
            <a:off x="0" y="0"/>
            <a:ext cx="7980218" cy="3380509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16" b="60136"/>
          <a:stretch/>
        </p:blipFill>
        <p:spPr>
          <a:xfrm>
            <a:off x="5703453" y="3380509"/>
            <a:ext cx="6373091" cy="3592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8042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2000">
        <p15:prstTrans prst="airplane"/>
      </p:transition>
    </mc:Choice>
    <mc:Fallback xmlns="">
      <p:transition spd="slow" advClick="0" advTm="2000">
        <p:fade/>
      </p:transition>
    </mc:Fallback>
  </mc:AlternateContent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3420" b="19394"/>
          <a:stretch/>
        </p:blipFill>
        <p:spPr>
          <a:xfrm>
            <a:off x="3671056" y="678873"/>
            <a:ext cx="5015744" cy="5527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9232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2000">
        <p15:prstTrans prst="airplane"/>
      </p:transition>
    </mc:Choice>
    <mc:Fallback xmlns="">
      <p:transition spd="slow" advClick="0" advTm="2000">
        <p:fade/>
      </p:transition>
    </mc:Fallback>
  </mc:AlternateContent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3000">
              <a:schemeClr val="accent1">
                <a:lumMod val="75000"/>
              </a:schemeClr>
            </a:gs>
            <a:gs pos="12000">
              <a:schemeClr val="accent1">
                <a:lumMod val="45000"/>
                <a:lumOff val="55000"/>
              </a:schemeClr>
            </a:gs>
            <a:gs pos="3000">
              <a:schemeClr val="accent1">
                <a:lumMod val="45000"/>
                <a:lumOff val="55000"/>
              </a:schemeClr>
            </a:gs>
            <a:gs pos="6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793230" y="3372786"/>
            <a:ext cx="10515600" cy="2818151"/>
          </a:xfrm>
        </p:spPr>
        <p:txBody>
          <a:bodyPr>
            <a:normAutofit fontScale="90000"/>
          </a:bodyPr>
          <a:lstStyle/>
          <a:p>
            <a:pPr algn="ctr"/>
            <a:r>
              <a:rPr lang="tr-TR" dirty="0"/>
              <a:t>Biz birlikte </a:t>
            </a:r>
            <a:r>
              <a:rPr lang="tr-TR" dirty="0" smtClean="0"/>
              <a:t>güçlüyüz. Gücümüz </a:t>
            </a:r>
            <a:r>
              <a:rPr lang="tr-TR" dirty="0"/>
              <a:t>birlik ve beraberliğimizdendir</a:t>
            </a:r>
            <a:r>
              <a:rPr lang="tr-TR" dirty="0" smtClean="0"/>
              <a:t>.</a:t>
            </a:r>
            <a:br>
              <a:rPr lang="tr-TR" dirty="0" smtClean="0"/>
            </a:br>
            <a:r>
              <a:rPr lang="tr-TR" dirty="0"/>
              <a:t/>
            </a:r>
            <a:br>
              <a:rPr lang="tr-TR" dirty="0"/>
            </a:br>
            <a:r>
              <a:rPr lang="tr-TR" dirty="0" smtClean="0"/>
              <a:t>Sivrihisar Eğitim Kültür ve Dayanışma Vakfı</a:t>
            </a:r>
            <a:br>
              <a:rPr lang="tr-TR" dirty="0" smtClean="0"/>
            </a:br>
            <a:r>
              <a:rPr lang="tr-TR" dirty="0" smtClean="0"/>
              <a:t>Yönetim Kurulu </a:t>
            </a:r>
            <a:endParaRPr lang="tr-TR" sz="8800" b="1" dirty="0">
              <a:latin typeface="Lucida Calligraphy" panose="03010101010101010101" pitchFamily="66" charset="0"/>
            </a:endParaRP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3716" y="343523"/>
            <a:ext cx="2831267" cy="2831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1318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2000">
        <p15:prstTrans prst="airplane"/>
      </p:transition>
    </mc:Choice>
    <mc:Fallback xmlns="">
      <p:transition spd="slow" advClick="0" advTm="2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van 2"/>
          <p:cNvSpPr>
            <a:spLocks noGrp="1"/>
          </p:cNvSpPr>
          <p:nvPr>
            <p:ph type="title"/>
          </p:nvPr>
        </p:nvSpPr>
        <p:spPr>
          <a:xfrm>
            <a:off x="788460" y="5704233"/>
            <a:ext cx="10515600" cy="1153767"/>
          </a:xfrm>
        </p:spPr>
        <p:txBody>
          <a:bodyPr>
            <a:noAutofit/>
          </a:bodyPr>
          <a:lstStyle/>
          <a:p>
            <a:pPr algn="ctr"/>
            <a:r>
              <a:rPr lang="tr-TR" b="1" dirty="0" err="1" smtClean="0">
                <a:solidFill>
                  <a:schemeClr val="tx2">
                    <a:lumMod val="10000"/>
                  </a:schemeClr>
                </a:solidFill>
              </a:rPr>
              <a:t>Sn.Bülent</a:t>
            </a:r>
            <a:r>
              <a:rPr lang="tr-TR" b="1" dirty="0" smtClean="0">
                <a:solidFill>
                  <a:schemeClr val="tx2">
                    <a:lumMod val="10000"/>
                  </a:schemeClr>
                </a:solidFill>
              </a:rPr>
              <a:t> Ayva</a:t>
            </a:r>
            <a:br>
              <a:rPr lang="tr-TR" b="1" dirty="0" smtClean="0">
                <a:solidFill>
                  <a:schemeClr val="tx2">
                    <a:lumMod val="10000"/>
                  </a:schemeClr>
                </a:solidFill>
              </a:rPr>
            </a:br>
            <a:r>
              <a:rPr lang="tr-TR" b="1" dirty="0" err="1" smtClean="0">
                <a:solidFill>
                  <a:schemeClr val="tx2">
                    <a:lumMod val="10000"/>
                  </a:schemeClr>
                </a:solidFill>
              </a:rPr>
              <a:t>Savonit</a:t>
            </a:r>
            <a:r>
              <a:rPr lang="tr-TR" b="1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tr-TR" b="1" dirty="0" err="1" smtClean="0">
                <a:solidFill>
                  <a:schemeClr val="tx2">
                    <a:lumMod val="10000"/>
                  </a:schemeClr>
                </a:solidFill>
              </a:rPr>
              <a:t>A.ş</a:t>
            </a:r>
            <a:r>
              <a:rPr lang="tr-TR" b="1" dirty="0" smtClean="0">
                <a:solidFill>
                  <a:schemeClr val="tx2">
                    <a:lumMod val="10000"/>
                  </a:schemeClr>
                </a:solidFill>
              </a:rPr>
              <a:t>.</a:t>
            </a:r>
            <a:endParaRPr lang="tr-TR" b="1" dirty="0">
              <a:solidFill>
                <a:schemeClr val="tx2">
                  <a:lumMod val="10000"/>
                </a:schemeClr>
              </a:solidFill>
            </a:endParaRP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"/>
            <a:ext cx="7730836" cy="5541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4005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2000">
        <p15:prstTrans prst="airplane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6631" y="842211"/>
            <a:ext cx="7218947" cy="4596063"/>
          </a:xfrm>
          <a:prstGeom prst="rect">
            <a:avLst/>
          </a:prstGeom>
        </p:spPr>
      </p:pic>
      <p:sp>
        <p:nvSpPr>
          <p:cNvPr id="5" name="Unvan 4"/>
          <p:cNvSpPr>
            <a:spLocks noGrp="1"/>
          </p:cNvSpPr>
          <p:nvPr>
            <p:ph type="title"/>
          </p:nvPr>
        </p:nvSpPr>
        <p:spPr>
          <a:xfrm>
            <a:off x="1911927" y="5556500"/>
            <a:ext cx="8659091" cy="1204518"/>
          </a:xfrm>
        </p:spPr>
        <p:txBody>
          <a:bodyPr>
            <a:noAutofit/>
          </a:bodyPr>
          <a:lstStyle/>
          <a:p>
            <a:pPr algn="ctr"/>
            <a:r>
              <a:rPr lang="tr-TR" sz="3600" b="1" dirty="0" smtClean="0">
                <a:solidFill>
                  <a:schemeClr val="tx2">
                    <a:lumMod val="10000"/>
                  </a:schemeClr>
                </a:solidFill>
              </a:rPr>
              <a:t>Sivrihisar Nasreddin Hoca Huzur Evine Yapılan Bağıştan Dolayı Teşekkür Belgesi Takdimi</a:t>
            </a:r>
            <a:endParaRPr lang="tr-TR" sz="3600" b="1" dirty="0">
              <a:solidFill>
                <a:schemeClr val="tx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63379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2000">
        <p15:prstTrans prst="airplane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636"/>
            <a:ext cx="3865417" cy="4696691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1787236"/>
            <a:ext cx="3998768" cy="4946074"/>
          </a:xfrm>
          <a:prstGeom prst="rect">
            <a:avLst/>
          </a:prstGeom>
        </p:spPr>
      </p:pic>
      <p:sp>
        <p:nvSpPr>
          <p:cNvPr id="4" name="Unvan 3"/>
          <p:cNvSpPr>
            <a:spLocks noGrp="1"/>
          </p:cNvSpPr>
          <p:nvPr>
            <p:ph type="title"/>
          </p:nvPr>
        </p:nvSpPr>
        <p:spPr>
          <a:xfrm>
            <a:off x="182707" y="4731327"/>
            <a:ext cx="6162675" cy="2126673"/>
          </a:xfrm>
        </p:spPr>
        <p:txBody>
          <a:bodyPr>
            <a:noAutofit/>
          </a:bodyPr>
          <a:lstStyle/>
          <a:p>
            <a:pPr algn="ctr"/>
            <a:r>
              <a:rPr lang="tr-TR" sz="38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Sivrihisar KYK Yurdunda Depremden Etkilenen Vatandaşlarımıza Yardımlarımız</a:t>
            </a:r>
            <a:endParaRPr lang="tr-TR" sz="3800" b="1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8764" y="0"/>
            <a:ext cx="3449781" cy="4696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4868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2000">
        <p15:prstTrans prst="airplane"/>
      </p:transition>
    </mc:Choice>
    <mc:Fallback xmlns="">
      <p:transition spd="slow" advClick="0" advTm="2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568" y="0"/>
            <a:ext cx="8180863" cy="6858000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568" y="0"/>
            <a:ext cx="81808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9422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2000">
        <p15:prstTrans prst="airplane"/>
      </p:transition>
    </mc:Choice>
    <mc:Fallback xmlns="">
      <p:transition spd="slow" advClick="0" advTm="2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568" y="0"/>
            <a:ext cx="81808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6839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2000">
        <p15:prstTrans prst="airplane"/>
      </p:transition>
    </mc:Choice>
    <mc:Fallback xmlns="">
      <p:transition spd="slow" advClick="0" advTm="2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568" y="0"/>
            <a:ext cx="81808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380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2000">
        <p15:prstTrans prst="airplane"/>
      </p:transition>
    </mc:Choice>
    <mc:Fallback xmlns="">
      <p:transition spd="slow" advClick="0" advTm="2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8200" y="2221220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tr-TR" sz="9600" b="1" dirty="0" smtClean="0"/>
              <a:t>ACI KAYIPLARIMIZ</a:t>
            </a:r>
            <a:endParaRPr lang="tr-TR" sz="9600" b="1" dirty="0"/>
          </a:p>
        </p:txBody>
      </p:sp>
    </p:spTree>
    <p:extLst>
      <p:ext uri="{BB962C8B-B14F-4D97-AF65-F5344CB8AC3E}">
        <p14:creationId xmlns:p14="http://schemas.microsoft.com/office/powerpoint/2010/main" val="813709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2000">
        <p15:prstTrans prst="airplane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568" y="0"/>
            <a:ext cx="81808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5295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2000">
        <p15:prstTrans prst="airplane"/>
      </p:transition>
    </mc:Choice>
    <mc:Fallback xmlns="">
      <p:transition spd="slow" advClick="0" advTm="2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68291" cy="4668982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8291" y="1620982"/>
            <a:ext cx="6123709" cy="5347854"/>
          </a:xfrm>
          <a:prstGeom prst="rect">
            <a:avLst/>
          </a:prstGeom>
        </p:spPr>
      </p:pic>
      <p:sp>
        <p:nvSpPr>
          <p:cNvPr id="4" name="Unvan 3"/>
          <p:cNvSpPr>
            <a:spLocks noGrp="1"/>
          </p:cNvSpPr>
          <p:nvPr>
            <p:ph type="title"/>
          </p:nvPr>
        </p:nvSpPr>
        <p:spPr>
          <a:xfrm>
            <a:off x="228600" y="4964401"/>
            <a:ext cx="5618018" cy="1782763"/>
          </a:xfrm>
        </p:spPr>
        <p:txBody>
          <a:bodyPr>
            <a:normAutofit fontScale="90000"/>
          </a:bodyPr>
          <a:lstStyle/>
          <a:p>
            <a:pPr algn="ctr"/>
            <a:r>
              <a:rPr lang="tr-TR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Sivrihisar Nasreddin Hoca Huzurevine Yapılan Kitap Bağışı</a:t>
            </a:r>
            <a:endParaRPr lang="tr-TR" b="1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22405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2000">
        <p15:prstTrans prst="airplane"/>
      </p:transition>
    </mc:Choice>
    <mc:Fallback xmlns="">
      <p:transition spd="slow" advClick="0" advTm="2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018" y="1"/>
            <a:ext cx="8950036" cy="5680364"/>
          </a:xfrm>
          <a:prstGeom prst="rect">
            <a:avLst/>
          </a:prstGeom>
        </p:spPr>
      </p:pic>
      <p:sp>
        <p:nvSpPr>
          <p:cNvPr id="3" name="Unvan 2"/>
          <p:cNvSpPr>
            <a:spLocks noGrp="1"/>
          </p:cNvSpPr>
          <p:nvPr>
            <p:ph type="title"/>
          </p:nvPr>
        </p:nvSpPr>
        <p:spPr>
          <a:xfrm>
            <a:off x="512618" y="5680364"/>
            <a:ext cx="10550236" cy="1177636"/>
          </a:xfrm>
        </p:spPr>
        <p:txBody>
          <a:bodyPr>
            <a:noAutofit/>
          </a:bodyPr>
          <a:lstStyle/>
          <a:p>
            <a:pPr algn="ctr"/>
            <a:r>
              <a:rPr lang="tr-TR" sz="2800" b="1" dirty="0" err="1" smtClean="0">
                <a:solidFill>
                  <a:schemeClr val="bg1"/>
                </a:solidFill>
              </a:rPr>
              <a:t>Sn.Ahmet</a:t>
            </a:r>
            <a:r>
              <a:rPr lang="tr-TR" sz="2800" b="1" dirty="0" smtClean="0">
                <a:solidFill>
                  <a:schemeClr val="bg1"/>
                </a:solidFill>
              </a:rPr>
              <a:t> Ataç </a:t>
            </a:r>
            <a:br>
              <a:rPr lang="tr-TR" sz="2800" b="1" dirty="0" smtClean="0">
                <a:solidFill>
                  <a:schemeClr val="bg1"/>
                </a:solidFill>
              </a:rPr>
            </a:br>
            <a:r>
              <a:rPr lang="tr-TR" sz="2800" b="1" dirty="0" smtClean="0">
                <a:solidFill>
                  <a:schemeClr val="bg1"/>
                </a:solidFill>
              </a:rPr>
              <a:t>Tepebaşı Belediye Başkanı </a:t>
            </a:r>
            <a:br>
              <a:rPr lang="tr-TR" sz="2800" b="1" dirty="0" smtClean="0">
                <a:solidFill>
                  <a:schemeClr val="bg1"/>
                </a:solidFill>
              </a:rPr>
            </a:br>
            <a:r>
              <a:rPr lang="tr-TR" sz="2800" b="1" dirty="0" smtClean="0">
                <a:solidFill>
                  <a:schemeClr val="bg1"/>
                </a:solidFill>
              </a:rPr>
              <a:t>Vakıf Üyeleri ile Birlikte Kahvaltılı Toplantı</a:t>
            </a:r>
            <a:endParaRPr lang="tr-TR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98241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2000">
        <p15:prstTrans prst="airplane"/>
      </p:transition>
    </mc:Choice>
    <mc:Fallback xmlns="">
      <p:transition spd="slow" advClick="0" advTm="2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1928" y="96982"/>
            <a:ext cx="8077200" cy="5735782"/>
          </a:xfrm>
          <a:prstGeom prst="rect">
            <a:avLst/>
          </a:prstGeom>
        </p:spPr>
      </p:pic>
      <p:sp>
        <p:nvSpPr>
          <p:cNvPr id="3" name="Unvan 2"/>
          <p:cNvSpPr>
            <a:spLocks noGrp="1"/>
          </p:cNvSpPr>
          <p:nvPr>
            <p:ph type="title"/>
          </p:nvPr>
        </p:nvSpPr>
        <p:spPr>
          <a:xfrm>
            <a:off x="623455" y="5943600"/>
            <a:ext cx="10584873" cy="790142"/>
          </a:xfrm>
        </p:spPr>
        <p:txBody>
          <a:bodyPr>
            <a:normAutofit/>
          </a:bodyPr>
          <a:lstStyle/>
          <a:p>
            <a:pPr algn="ctr"/>
            <a:r>
              <a:rPr lang="tr-TR" sz="3000" b="1" dirty="0" smtClean="0">
                <a:solidFill>
                  <a:schemeClr val="bg1"/>
                </a:solidFill>
              </a:rPr>
              <a:t>SEV Muzaffer Demir Anadolu Lisesi Kız Voleybol Takımı Antalya Gezisi</a:t>
            </a:r>
            <a:endParaRPr lang="tr-TR" sz="3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67379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2000">
        <p15:prstTrans prst="airplane"/>
      </p:transition>
    </mc:Choice>
    <mc:Fallback xmlns="">
      <p:transition spd="slow" advClick="0" advTm="2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ir 3 kişi görseli olabili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3690" y="207819"/>
            <a:ext cx="4682836" cy="5597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2784762" y="5805054"/>
            <a:ext cx="6220691" cy="1205345"/>
          </a:xfrm>
        </p:spPr>
        <p:txBody>
          <a:bodyPr>
            <a:normAutofit fontScale="90000"/>
          </a:bodyPr>
          <a:lstStyle/>
          <a:p>
            <a:pPr algn="ctr"/>
            <a:r>
              <a:rPr lang="tr-TR" b="1" dirty="0" smtClean="0">
                <a:solidFill>
                  <a:schemeClr val="bg1"/>
                </a:solidFill>
              </a:rPr>
              <a:t>  </a:t>
            </a:r>
            <a:r>
              <a:rPr lang="tr-TR" b="1" dirty="0" err="1" smtClean="0">
                <a:solidFill>
                  <a:schemeClr val="bg1"/>
                </a:solidFill>
              </a:rPr>
              <a:t>Sn.Sami</a:t>
            </a:r>
            <a:r>
              <a:rPr lang="tr-TR" b="1" dirty="0" smtClean="0">
                <a:solidFill>
                  <a:schemeClr val="bg1"/>
                </a:solidFill>
              </a:rPr>
              <a:t> Türkay</a:t>
            </a:r>
            <a:br>
              <a:rPr lang="tr-TR" b="1" dirty="0" smtClean="0">
                <a:solidFill>
                  <a:schemeClr val="bg1"/>
                </a:solidFill>
              </a:rPr>
            </a:br>
            <a:r>
              <a:rPr lang="tr-TR" b="1" dirty="0" err="1" smtClean="0">
                <a:solidFill>
                  <a:schemeClr val="bg1"/>
                </a:solidFill>
              </a:rPr>
              <a:t>Türkay</a:t>
            </a:r>
            <a:r>
              <a:rPr lang="tr-TR" b="1" dirty="0" smtClean="0">
                <a:solidFill>
                  <a:schemeClr val="bg1"/>
                </a:solidFill>
              </a:rPr>
              <a:t> Konağı Ziyareti</a:t>
            </a:r>
            <a:endParaRPr lang="tr-T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2893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2000">
        <p15:prstTrans prst="airplane"/>
      </p:transition>
    </mc:Choice>
    <mc:Fallback xmlns="">
      <p:transition spd="slow" advClick="0" advTm="2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ir 3 kişi ve şunu diyen bir yazı 'Asırlık Tecrübe 1875 TANINMIŞ HE AC' görseli olabili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5928" y="0"/>
            <a:ext cx="4350328" cy="5416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2369127" y="5416694"/>
            <a:ext cx="6262255" cy="1469015"/>
          </a:xfrm>
        </p:spPr>
        <p:txBody>
          <a:bodyPr>
            <a:normAutofit/>
          </a:bodyPr>
          <a:lstStyle/>
          <a:p>
            <a:pPr algn="ctr"/>
            <a:r>
              <a:rPr lang="tr-TR" b="1" dirty="0" err="1" smtClean="0">
                <a:solidFill>
                  <a:schemeClr val="bg1"/>
                </a:solidFill>
              </a:rPr>
              <a:t>Sn.Özgür</a:t>
            </a:r>
            <a:r>
              <a:rPr lang="tr-TR" b="1" dirty="0" smtClean="0">
                <a:solidFill>
                  <a:schemeClr val="bg1"/>
                </a:solidFill>
              </a:rPr>
              <a:t> </a:t>
            </a:r>
            <a:r>
              <a:rPr lang="tr-TR" b="1" dirty="0" err="1" smtClean="0">
                <a:solidFill>
                  <a:schemeClr val="bg1"/>
                </a:solidFill>
              </a:rPr>
              <a:t>Canbulat</a:t>
            </a:r>
            <a:r>
              <a:rPr lang="tr-TR" b="1" dirty="0" smtClean="0">
                <a:solidFill>
                  <a:schemeClr val="bg1"/>
                </a:solidFill>
              </a:rPr>
              <a:t> </a:t>
            </a:r>
            <a:br>
              <a:rPr lang="tr-TR" b="1" dirty="0" smtClean="0">
                <a:solidFill>
                  <a:schemeClr val="bg1"/>
                </a:solidFill>
              </a:rPr>
            </a:br>
            <a:r>
              <a:rPr lang="tr-TR" b="1" dirty="0" smtClean="0">
                <a:solidFill>
                  <a:schemeClr val="bg1"/>
                </a:solidFill>
              </a:rPr>
              <a:t>Tanınmış Helvacı </a:t>
            </a:r>
            <a:endParaRPr lang="tr-T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11691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2000">
        <p15:prstTrans prst="airplane"/>
      </p:transition>
    </mc:Choice>
    <mc:Fallback xmlns="">
      <p:transition spd="slow" advClick="0" advTm="2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ir 3 kişi, el matkabı ve şunu diyen bir yazı 'eisshop Merkezi&quot; kiye'nin Yapı LMAR ES ANADOLU EL ALETLERİ TEKNİK HIRDAVAT 0222 2316751 51 67 ROTHENBERGER Takita ® dekor. HABSEN LAVOR Husqvarna' görseli olabili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42874"/>
            <a:ext cx="10901362" cy="5629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3477491" y="5772150"/>
            <a:ext cx="5140036" cy="1085850"/>
          </a:xfrm>
        </p:spPr>
        <p:txBody>
          <a:bodyPr>
            <a:normAutofit fontScale="90000"/>
          </a:bodyPr>
          <a:lstStyle/>
          <a:p>
            <a:pPr algn="ctr"/>
            <a:r>
              <a:rPr lang="tr-TR" b="1" dirty="0" err="1" smtClean="0">
                <a:solidFill>
                  <a:schemeClr val="bg1"/>
                </a:solidFill>
              </a:rPr>
              <a:t>Sn.Mehmet</a:t>
            </a:r>
            <a:r>
              <a:rPr lang="tr-TR" b="1" dirty="0" smtClean="0">
                <a:solidFill>
                  <a:schemeClr val="bg1"/>
                </a:solidFill>
              </a:rPr>
              <a:t> Gülsen</a:t>
            </a:r>
            <a:br>
              <a:rPr lang="tr-TR" b="1" dirty="0" smtClean="0">
                <a:solidFill>
                  <a:schemeClr val="bg1"/>
                </a:solidFill>
              </a:rPr>
            </a:br>
            <a:r>
              <a:rPr lang="tr-TR" b="1" dirty="0" smtClean="0">
                <a:solidFill>
                  <a:schemeClr val="bg1"/>
                </a:solidFill>
              </a:rPr>
              <a:t>Anadolu Hırdavat </a:t>
            </a:r>
            <a:endParaRPr lang="tr-T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20595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2000">
        <p15:prstTrans prst="airplane"/>
      </p:transition>
    </mc:Choice>
    <mc:Fallback xmlns="">
      <p:transition spd="slow" advClick="0" advTm="2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3491" y="1"/>
            <a:ext cx="8285018" cy="5444836"/>
          </a:xfrm>
          <a:prstGeom prst="rect">
            <a:avLst/>
          </a:prstGeom>
        </p:spPr>
      </p:pic>
      <p:sp>
        <p:nvSpPr>
          <p:cNvPr id="3" name="Unvan 2"/>
          <p:cNvSpPr>
            <a:spLocks noGrp="1"/>
          </p:cNvSpPr>
          <p:nvPr>
            <p:ph type="title"/>
          </p:nvPr>
        </p:nvSpPr>
        <p:spPr>
          <a:xfrm>
            <a:off x="838200" y="5444837"/>
            <a:ext cx="10515600" cy="1413163"/>
          </a:xfrm>
        </p:spPr>
        <p:txBody>
          <a:bodyPr>
            <a:normAutofit/>
          </a:bodyPr>
          <a:lstStyle/>
          <a:p>
            <a:pPr algn="ctr"/>
            <a:r>
              <a:rPr lang="tr-TR" b="1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Sn.Ahmet</a:t>
            </a:r>
            <a:r>
              <a:rPr lang="tr-TR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 Ataç</a:t>
            </a:r>
            <a:br>
              <a:rPr lang="tr-TR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r>
              <a:rPr lang="tr-TR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Tepebaşı Belediye Ziyareti</a:t>
            </a:r>
            <a:endParaRPr lang="tr-TR" b="1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38755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2000">
        <p15:prstTrans prst="airplane"/>
      </p:transition>
    </mc:Choice>
    <mc:Fallback xmlns="">
      <p:transition spd="slow" advClick="0" advTm="20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2873" y="0"/>
            <a:ext cx="7952509" cy="5624945"/>
          </a:xfrm>
          <a:prstGeom prst="rect">
            <a:avLst/>
          </a:prstGeom>
        </p:spPr>
      </p:pic>
      <p:sp>
        <p:nvSpPr>
          <p:cNvPr id="3" name="Unvan 2"/>
          <p:cNvSpPr>
            <a:spLocks noGrp="1"/>
          </p:cNvSpPr>
          <p:nvPr>
            <p:ph type="title"/>
          </p:nvPr>
        </p:nvSpPr>
        <p:spPr>
          <a:xfrm>
            <a:off x="3117272" y="5624945"/>
            <a:ext cx="6733309" cy="1233055"/>
          </a:xfrm>
        </p:spPr>
        <p:txBody>
          <a:bodyPr>
            <a:normAutofit fontScale="90000"/>
          </a:bodyPr>
          <a:lstStyle/>
          <a:p>
            <a:pPr algn="ctr"/>
            <a:r>
              <a:rPr lang="tr-TR" sz="3800" b="1" dirty="0" err="1" smtClean="0">
                <a:solidFill>
                  <a:schemeClr val="bg1"/>
                </a:solidFill>
              </a:rPr>
              <a:t>Sn.Sinan</a:t>
            </a:r>
            <a:r>
              <a:rPr lang="tr-TR" sz="3800" b="1" dirty="0" smtClean="0">
                <a:solidFill>
                  <a:schemeClr val="bg1"/>
                </a:solidFill>
              </a:rPr>
              <a:t> Aydın </a:t>
            </a:r>
            <a:br>
              <a:rPr lang="tr-TR" sz="3800" b="1" dirty="0" smtClean="0">
                <a:solidFill>
                  <a:schemeClr val="bg1"/>
                </a:solidFill>
              </a:rPr>
            </a:br>
            <a:r>
              <a:rPr lang="tr-TR" sz="3800" b="1" dirty="0" smtClean="0">
                <a:solidFill>
                  <a:schemeClr val="bg1"/>
                </a:solidFill>
              </a:rPr>
              <a:t>İl Milli Eğitim Müdürü</a:t>
            </a:r>
            <a:br>
              <a:rPr lang="tr-TR" sz="3800" b="1" dirty="0" smtClean="0">
                <a:solidFill>
                  <a:schemeClr val="bg1"/>
                </a:solidFill>
              </a:rPr>
            </a:br>
            <a:r>
              <a:rPr lang="tr-TR" sz="3800" b="1" dirty="0" smtClean="0">
                <a:solidFill>
                  <a:schemeClr val="bg1"/>
                </a:solidFill>
              </a:rPr>
              <a:t>Hayırlı Olsun Ziyareti</a:t>
            </a:r>
            <a:endParaRPr lang="tr-TR" sz="3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43053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2000">
        <p15:prstTrans prst="airplane"/>
      </p:transition>
    </mc:Choice>
    <mc:Fallback xmlns="">
      <p:transition spd="slow" advClick="0" advTm="20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7236" y="1"/>
            <a:ext cx="8063346" cy="5181600"/>
          </a:xfrm>
          <a:prstGeom prst="rect">
            <a:avLst/>
          </a:prstGeom>
        </p:spPr>
      </p:pic>
      <p:sp>
        <p:nvSpPr>
          <p:cNvPr id="3" name="Unvan 2"/>
          <p:cNvSpPr>
            <a:spLocks noGrp="1"/>
          </p:cNvSpPr>
          <p:nvPr>
            <p:ph type="title"/>
          </p:nvPr>
        </p:nvSpPr>
        <p:spPr>
          <a:xfrm>
            <a:off x="865909" y="5408180"/>
            <a:ext cx="10515600" cy="1325563"/>
          </a:xfrm>
        </p:spPr>
        <p:txBody>
          <a:bodyPr/>
          <a:lstStyle/>
          <a:p>
            <a:pPr algn="ctr"/>
            <a:r>
              <a:rPr lang="tr-TR" b="1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Sn.Halil</a:t>
            </a:r>
            <a:r>
              <a:rPr lang="tr-TR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 İbrahim Ara </a:t>
            </a:r>
            <a:br>
              <a:rPr lang="tr-TR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r>
              <a:rPr lang="tr-TR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Eskişehir Ticaret Odası Meclis Başkanı</a:t>
            </a:r>
            <a:endParaRPr lang="tr-TR" b="1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82116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2000">
        <p15:prstTrans prst="airplane"/>
      </p:transition>
    </mc:Choice>
    <mc:Fallback xmlns="">
      <p:transition spd="slow" advClick="0" advTm="2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052954" y="4864063"/>
            <a:ext cx="4121728" cy="1133837"/>
          </a:xfrm>
        </p:spPr>
        <p:txBody>
          <a:bodyPr>
            <a:normAutofit/>
          </a:bodyPr>
          <a:lstStyle/>
          <a:p>
            <a:pPr algn="ctr"/>
            <a:r>
              <a:rPr lang="tr-TR" dirty="0" err="1" smtClean="0"/>
              <a:t>Sn.Orhan</a:t>
            </a:r>
            <a:r>
              <a:rPr lang="tr-TR" dirty="0" smtClean="0"/>
              <a:t> Keskin</a:t>
            </a:r>
            <a:endParaRPr lang="tr-TR" dirty="0"/>
          </a:p>
        </p:txBody>
      </p:sp>
      <p:sp>
        <p:nvSpPr>
          <p:cNvPr id="5" name="İçerik Yer Tutucusu 4"/>
          <p:cNvSpPr>
            <a:spLocks noGrp="1"/>
          </p:cNvSpPr>
          <p:nvPr>
            <p:ph sz="half" idx="1"/>
          </p:nvPr>
        </p:nvSpPr>
        <p:spPr>
          <a:xfrm>
            <a:off x="0" y="4386045"/>
            <a:ext cx="4239491" cy="1044937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tr-TR" sz="4400" dirty="0" err="1" smtClean="0"/>
              <a:t>Sn.Muzaffer</a:t>
            </a:r>
            <a:r>
              <a:rPr lang="tr-TR" dirty="0" smtClean="0"/>
              <a:t> </a:t>
            </a:r>
            <a:r>
              <a:rPr lang="tr-TR" sz="4400" dirty="0" smtClean="0"/>
              <a:t>Demir</a:t>
            </a:r>
            <a:r>
              <a:rPr lang="tr-TR" dirty="0" smtClean="0"/>
              <a:t> </a:t>
            </a:r>
            <a:endParaRPr lang="tr-TR" dirty="0"/>
          </a:p>
        </p:txBody>
      </p:sp>
      <p:sp>
        <p:nvSpPr>
          <p:cNvPr id="6" name="İçerik Yer Tutucusu 5"/>
          <p:cNvSpPr>
            <a:spLocks noGrp="1"/>
          </p:cNvSpPr>
          <p:nvPr>
            <p:ph sz="half" idx="2"/>
          </p:nvPr>
        </p:nvSpPr>
        <p:spPr>
          <a:xfrm>
            <a:off x="4079575" y="3812163"/>
            <a:ext cx="4274127" cy="1147763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tr-TR" sz="4400" dirty="0" err="1" smtClean="0"/>
              <a:t>Sn.Özkan</a:t>
            </a:r>
            <a:r>
              <a:rPr lang="tr-TR" sz="4400" dirty="0" smtClean="0"/>
              <a:t> Bulgu</a:t>
            </a:r>
            <a:endParaRPr lang="tr-TR" sz="4400" dirty="0"/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410" y="107190"/>
            <a:ext cx="3549317" cy="4063028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912" y="276837"/>
            <a:ext cx="4031049" cy="3491345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7443" y="276837"/>
            <a:ext cx="2952750" cy="440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3557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2000">
        <p15:prstTrans prst="airplane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555" y="207818"/>
            <a:ext cx="5653609" cy="3588327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418" y="2673927"/>
            <a:ext cx="6040582" cy="4184073"/>
          </a:xfrm>
          <a:prstGeom prst="rect">
            <a:avLst/>
          </a:prstGeom>
        </p:spPr>
      </p:pic>
      <p:sp>
        <p:nvSpPr>
          <p:cNvPr id="4" name="Unvan 3"/>
          <p:cNvSpPr>
            <a:spLocks noGrp="1"/>
          </p:cNvSpPr>
          <p:nvPr>
            <p:ph type="title"/>
          </p:nvPr>
        </p:nvSpPr>
        <p:spPr>
          <a:xfrm>
            <a:off x="519068" y="4835236"/>
            <a:ext cx="5278582" cy="1648690"/>
          </a:xfrm>
        </p:spPr>
        <p:txBody>
          <a:bodyPr>
            <a:normAutofit/>
          </a:bodyPr>
          <a:lstStyle/>
          <a:p>
            <a:pPr algn="ctr"/>
            <a:r>
              <a:rPr lang="tr-TR" sz="3200" b="1" dirty="0" err="1" smtClean="0">
                <a:solidFill>
                  <a:schemeClr val="bg1"/>
                </a:solidFill>
              </a:rPr>
              <a:t>Sn.Hüseyin</a:t>
            </a:r>
            <a:r>
              <a:rPr lang="tr-TR" sz="3200" b="1" dirty="0" smtClean="0">
                <a:solidFill>
                  <a:schemeClr val="bg1"/>
                </a:solidFill>
              </a:rPr>
              <a:t> Aksoy</a:t>
            </a:r>
            <a:br>
              <a:rPr lang="tr-TR" sz="3200" b="1" dirty="0" smtClean="0">
                <a:solidFill>
                  <a:schemeClr val="bg1"/>
                </a:solidFill>
              </a:rPr>
            </a:br>
            <a:r>
              <a:rPr lang="tr-TR" sz="3200" b="1" dirty="0" smtClean="0">
                <a:solidFill>
                  <a:schemeClr val="bg1"/>
                </a:solidFill>
              </a:rPr>
              <a:t>Eskişehir Valisi Hayırlı Olsun Ziyareti</a:t>
            </a:r>
            <a:endParaRPr lang="tr-TR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8138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2000">
        <p15:prstTrans prst="airplane"/>
      </p:transition>
    </mc:Choice>
    <mc:Fallback xmlns="">
      <p:transition spd="slow" advClick="0" advTm="200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nvan 3"/>
          <p:cNvSpPr>
            <a:spLocks noGrp="1"/>
          </p:cNvSpPr>
          <p:nvPr>
            <p:ph type="title"/>
          </p:nvPr>
        </p:nvSpPr>
        <p:spPr>
          <a:xfrm>
            <a:off x="0" y="4765964"/>
            <a:ext cx="6192982" cy="1953491"/>
          </a:xfrm>
        </p:spPr>
        <p:txBody>
          <a:bodyPr>
            <a:normAutofit/>
          </a:bodyPr>
          <a:lstStyle/>
          <a:p>
            <a:pPr algn="ctr"/>
            <a:r>
              <a:rPr lang="tr-TR" b="1" dirty="0" smtClean="0">
                <a:solidFill>
                  <a:schemeClr val="bg1"/>
                </a:solidFill>
              </a:rPr>
              <a:t>Vakfımız Kadın Kollarının Düzenlediği </a:t>
            </a:r>
            <a:br>
              <a:rPr lang="tr-TR" b="1" dirty="0" smtClean="0">
                <a:solidFill>
                  <a:schemeClr val="bg1"/>
                </a:solidFill>
              </a:rPr>
            </a:br>
            <a:r>
              <a:rPr lang="tr-TR" b="1" dirty="0" smtClean="0">
                <a:solidFill>
                  <a:schemeClr val="bg1"/>
                </a:solidFill>
              </a:rPr>
              <a:t>Sivrihisar Gezisi</a:t>
            </a:r>
            <a:endParaRPr lang="tr-TR" b="1" dirty="0">
              <a:solidFill>
                <a:schemeClr val="bg1"/>
              </a:solidFill>
            </a:endParaRP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36" y="0"/>
            <a:ext cx="6220691" cy="4655127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1527" y="955964"/>
            <a:ext cx="5860473" cy="5902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6001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2000">
        <p15:prstTrans prst="airplane"/>
      </p:transition>
    </mc:Choice>
    <mc:Fallback xmlns="">
      <p:transition spd="slow" advClick="0" advTm="200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6945" y="0"/>
            <a:ext cx="5805055" cy="5190980"/>
          </a:xfrm>
          <a:prstGeom prst="rect">
            <a:avLst/>
          </a:prstGeom>
        </p:spPr>
      </p:pic>
      <p:sp>
        <p:nvSpPr>
          <p:cNvPr id="3" name="Unvan 2"/>
          <p:cNvSpPr>
            <a:spLocks noGrp="1"/>
          </p:cNvSpPr>
          <p:nvPr>
            <p:ph type="title"/>
          </p:nvPr>
        </p:nvSpPr>
        <p:spPr>
          <a:xfrm>
            <a:off x="6428509" y="5172651"/>
            <a:ext cx="5763491" cy="1667019"/>
          </a:xfrm>
        </p:spPr>
        <p:txBody>
          <a:bodyPr>
            <a:normAutofit fontScale="90000"/>
          </a:bodyPr>
          <a:lstStyle/>
          <a:p>
            <a:pPr algn="ctr"/>
            <a:r>
              <a:rPr lang="tr-TR" b="1" dirty="0" smtClean="0">
                <a:solidFill>
                  <a:schemeClr val="bg1"/>
                </a:solidFill>
              </a:rPr>
              <a:t>Vakfımız Kadın Kollarının Düzenlediği Sapanca Gezisi</a:t>
            </a:r>
            <a:endParaRPr lang="tr-TR" b="1" dirty="0">
              <a:solidFill>
                <a:schemeClr val="bg1"/>
              </a:solidFill>
            </a:endParaRP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6400"/>
            <a:ext cx="6386945" cy="5181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9279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2000">
        <p15:prstTrans prst="airplane"/>
      </p:transition>
    </mc:Choice>
    <mc:Fallback xmlns="">
      <p:transition spd="slow" advClick="0" advTm="2000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96982"/>
            <a:ext cx="4391890" cy="4585854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7746" y="1676400"/>
            <a:ext cx="7024254" cy="5320144"/>
          </a:xfrm>
          <a:prstGeom prst="rect">
            <a:avLst/>
          </a:prstGeom>
        </p:spPr>
      </p:pic>
      <p:sp>
        <p:nvSpPr>
          <p:cNvPr id="4" name="Unvan 3"/>
          <p:cNvSpPr>
            <a:spLocks noGrp="1"/>
          </p:cNvSpPr>
          <p:nvPr>
            <p:ph type="title"/>
          </p:nvPr>
        </p:nvSpPr>
        <p:spPr>
          <a:xfrm>
            <a:off x="387927" y="4807527"/>
            <a:ext cx="4391891" cy="1870364"/>
          </a:xfrm>
        </p:spPr>
        <p:txBody>
          <a:bodyPr>
            <a:normAutofit/>
          </a:bodyPr>
          <a:lstStyle/>
          <a:p>
            <a:pPr algn="ctr"/>
            <a:r>
              <a:rPr lang="tr-TR" b="1" dirty="0" smtClean="0">
                <a:solidFill>
                  <a:schemeClr val="bg1"/>
                </a:solidFill>
              </a:rPr>
              <a:t>Eskişehir Endüstri Fuarına Ziyaret</a:t>
            </a:r>
            <a:endParaRPr lang="tr-T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87685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2000">
        <p15:prstTrans prst="airplane"/>
      </p:transition>
    </mc:Choice>
    <mc:Fallback xmlns="">
      <p:transition spd="slow" advClick="0" advTm="2000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346" y="1731818"/>
            <a:ext cx="5015344" cy="5126182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5091" y="581892"/>
            <a:ext cx="4796352" cy="6040582"/>
          </a:xfrm>
          <a:prstGeom prst="rect">
            <a:avLst/>
          </a:prstGeom>
        </p:spPr>
      </p:pic>
      <p:sp>
        <p:nvSpPr>
          <p:cNvPr id="4" name="Unvan 3"/>
          <p:cNvSpPr>
            <a:spLocks noGrp="1"/>
          </p:cNvSpPr>
          <p:nvPr>
            <p:ph type="title"/>
          </p:nvPr>
        </p:nvSpPr>
        <p:spPr>
          <a:xfrm>
            <a:off x="270165" y="46037"/>
            <a:ext cx="5936671" cy="1325563"/>
          </a:xfrm>
        </p:spPr>
        <p:txBody>
          <a:bodyPr>
            <a:normAutofit/>
          </a:bodyPr>
          <a:lstStyle/>
          <a:p>
            <a:pPr algn="ctr"/>
            <a:r>
              <a:rPr lang="tr-TR" b="1" dirty="0" smtClean="0">
                <a:solidFill>
                  <a:schemeClr val="bg1"/>
                </a:solidFill>
              </a:rPr>
              <a:t>Eskişehir Endüstri Fuarına Ziyaret</a:t>
            </a:r>
            <a:endParaRPr lang="tr-T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25491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2000">
        <p15:prstTrans prst="airplane"/>
      </p:transition>
    </mc:Choice>
    <mc:Fallback xmlns="">
      <p:transition spd="slow" advClick="0" advTm="2000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5677" y="0"/>
            <a:ext cx="4519959" cy="5818909"/>
          </a:xfrm>
          <a:prstGeom prst="rect">
            <a:avLst/>
          </a:prstGeom>
        </p:spPr>
      </p:pic>
      <p:sp>
        <p:nvSpPr>
          <p:cNvPr id="3" name="Unvan 2"/>
          <p:cNvSpPr>
            <a:spLocks noGrp="1"/>
          </p:cNvSpPr>
          <p:nvPr>
            <p:ph type="title"/>
          </p:nvPr>
        </p:nvSpPr>
        <p:spPr>
          <a:xfrm>
            <a:off x="637309" y="5818476"/>
            <a:ext cx="10702636" cy="1039524"/>
          </a:xfrm>
        </p:spPr>
        <p:txBody>
          <a:bodyPr>
            <a:normAutofit fontScale="90000"/>
          </a:bodyPr>
          <a:lstStyle/>
          <a:p>
            <a:pPr algn="ctr"/>
            <a:r>
              <a:rPr lang="tr-TR" b="1" dirty="0" err="1" smtClean="0">
                <a:solidFill>
                  <a:schemeClr val="bg1"/>
                </a:solidFill>
              </a:rPr>
              <a:t>Sn.Sadettin</a:t>
            </a:r>
            <a:r>
              <a:rPr lang="tr-TR" b="1" dirty="0" smtClean="0">
                <a:solidFill>
                  <a:schemeClr val="bg1"/>
                </a:solidFill>
              </a:rPr>
              <a:t> Yücel</a:t>
            </a:r>
            <a:br>
              <a:rPr lang="tr-TR" b="1" dirty="0" smtClean="0">
                <a:solidFill>
                  <a:schemeClr val="bg1"/>
                </a:solidFill>
              </a:rPr>
            </a:br>
            <a:r>
              <a:rPr lang="tr-TR" b="1" dirty="0" smtClean="0">
                <a:solidFill>
                  <a:schemeClr val="bg1"/>
                </a:solidFill>
              </a:rPr>
              <a:t>Eskişehir Tepebaşı Kaymakamı</a:t>
            </a:r>
            <a:endParaRPr lang="tr-T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06179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2000">
        <p15:prstTrans prst="airplane"/>
      </p:transition>
    </mc:Choice>
    <mc:Fallback xmlns="">
      <p:transition spd="slow" advClick="0" advTm="2000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2715" y="0"/>
            <a:ext cx="3857625" cy="6858000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52399"/>
            <a:ext cx="8021783" cy="4946073"/>
          </a:xfrm>
          <a:prstGeom prst="rect">
            <a:avLst/>
          </a:prstGeom>
        </p:spPr>
      </p:pic>
      <p:sp>
        <p:nvSpPr>
          <p:cNvPr id="4" name="Unvan 3"/>
          <p:cNvSpPr>
            <a:spLocks noGrp="1"/>
          </p:cNvSpPr>
          <p:nvPr>
            <p:ph type="title"/>
          </p:nvPr>
        </p:nvSpPr>
        <p:spPr>
          <a:xfrm>
            <a:off x="419099" y="5297343"/>
            <a:ext cx="7183582" cy="1325563"/>
          </a:xfrm>
        </p:spPr>
        <p:txBody>
          <a:bodyPr/>
          <a:lstStyle/>
          <a:p>
            <a:pPr algn="ctr"/>
            <a:r>
              <a:rPr lang="tr-TR" b="1" dirty="0" err="1" smtClean="0">
                <a:solidFill>
                  <a:schemeClr val="bg1"/>
                </a:solidFill>
              </a:rPr>
              <a:t>Sn.Prof.Dr.Ayşen</a:t>
            </a:r>
            <a:r>
              <a:rPr lang="tr-TR" b="1" dirty="0" smtClean="0">
                <a:solidFill>
                  <a:schemeClr val="bg1"/>
                </a:solidFill>
              </a:rPr>
              <a:t> Gürcan Eskişehir Ak Parti Milletvekili</a:t>
            </a:r>
            <a:endParaRPr lang="tr-T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6366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2000">
        <p15:prstTrans prst="airplane"/>
      </p:transition>
    </mc:Choice>
    <mc:Fallback xmlns="">
      <p:transition spd="slow" advClick="0" advTm="2000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2258291"/>
            <a:ext cx="6705600" cy="4599709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86400" cy="3865418"/>
          </a:xfrm>
          <a:prstGeom prst="rect">
            <a:avLst/>
          </a:prstGeom>
        </p:spPr>
      </p:pic>
      <p:sp>
        <p:nvSpPr>
          <p:cNvPr id="4" name="Unvan 3"/>
          <p:cNvSpPr>
            <a:spLocks noGrp="1"/>
          </p:cNvSpPr>
          <p:nvPr>
            <p:ph type="title"/>
          </p:nvPr>
        </p:nvSpPr>
        <p:spPr>
          <a:xfrm>
            <a:off x="5905500" y="323561"/>
            <a:ext cx="5867400" cy="1325563"/>
          </a:xfrm>
        </p:spPr>
        <p:txBody>
          <a:bodyPr>
            <a:normAutofit/>
          </a:bodyPr>
          <a:lstStyle/>
          <a:p>
            <a:pPr algn="ctr"/>
            <a:r>
              <a:rPr lang="tr-TR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r>
              <a:rPr lang="tr-TR" b="1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Sn.Fatih</a:t>
            </a:r>
            <a:r>
              <a:rPr lang="tr-TR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 Dönmez </a:t>
            </a:r>
            <a:br>
              <a:rPr lang="tr-TR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r>
              <a:rPr lang="tr-TR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Eskişehir Milletvekilimiz</a:t>
            </a:r>
            <a:endParaRPr lang="tr-TR" b="1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96342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2000">
        <p15:prstTrans prst="airplane"/>
      </p:transition>
    </mc:Choice>
    <mc:Fallback xmlns="">
      <p:transition spd="slow" advClick="0" advTm="2000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646" y="0"/>
            <a:ext cx="6384097" cy="5399314"/>
          </a:xfrm>
          <a:prstGeom prst="rect">
            <a:avLst/>
          </a:prstGeom>
        </p:spPr>
      </p:pic>
      <p:sp>
        <p:nvSpPr>
          <p:cNvPr id="3" name="Unvan 2"/>
          <p:cNvSpPr>
            <a:spLocks noGrp="1"/>
          </p:cNvSpPr>
          <p:nvPr>
            <p:ph type="title"/>
          </p:nvPr>
        </p:nvSpPr>
        <p:spPr>
          <a:xfrm>
            <a:off x="2878445" y="5399314"/>
            <a:ext cx="6373091" cy="1362138"/>
          </a:xfrm>
        </p:spPr>
        <p:txBody>
          <a:bodyPr>
            <a:normAutofit/>
          </a:bodyPr>
          <a:lstStyle/>
          <a:p>
            <a:pPr algn="ctr"/>
            <a:r>
              <a:rPr lang="tr-TR" sz="3000" b="1" dirty="0" err="1" smtClean="0">
                <a:solidFill>
                  <a:schemeClr val="bg1"/>
                </a:solidFill>
              </a:rPr>
              <a:t>Sn.Hüseyin</a:t>
            </a:r>
            <a:r>
              <a:rPr lang="tr-TR" sz="3000" b="1" dirty="0" smtClean="0">
                <a:solidFill>
                  <a:schemeClr val="bg1"/>
                </a:solidFill>
              </a:rPr>
              <a:t> Gürol </a:t>
            </a:r>
            <a:br>
              <a:rPr lang="tr-TR" sz="3000" b="1" dirty="0" smtClean="0">
                <a:solidFill>
                  <a:schemeClr val="bg1"/>
                </a:solidFill>
              </a:rPr>
            </a:br>
            <a:r>
              <a:rPr lang="tr-TR" sz="3000" b="1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Elektirik</a:t>
            </a:r>
            <a:r>
              <a:rPr lang="tr-TR" sz="30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 Mühendisleri Odası ve MOBİSAD disiplin kurulu </a:t>
            </a:r>
            <a:r>
              <a:rPr lang="tr-TR" sz="30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üyesi</a:t>
            </a:r>
            <a:endParaRPr lang="tr-TR" sz="3000" b="1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31393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2000">
        <p15:prstTrans prst="airplane"/>
      </p:transition>
    </mc:Choice>
    <mc:Fallback xmlns="">
      <p:transition spd="slow" advClick="0" advTm="2000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06291" cy="5818909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3273" y="2749261"/>
            <a:ext cx="6788727" cy="4108739"/>
          </a:xfrm>
          <a:prstGeom prst="rect">
            <a:avLst/>
          </a:prstGeom>
        </p:spPr>
      </p:pic>
      <p:sp>
        <p:nvSpPr>
          <p:cNvPr id="6" name="Unvan 5"/>
          <p:cNvSpPr>
            <a:spLocks noGrp="1"/>
          </p:cNvSpPr>
          <p:nvPr>
            <p:ph type="title"/>
          </p:nvPr>
        </p:nvSpPr>
        <p:spPr>
          <a:xfrm>
            <a:off x="5590309" y="475962"/>
            <a:ext cx="5950527" cy="2114838"/>
          </a:xfrm>
        </p:spPr>
        <p:txBody>
          <a:bodyPr>
            <a:normAutofit fontScale="90000"/>
          </a:bodyPr>
          <a:lstStyle/>
          <a:p>
            <a:pPr algn="ctr"/>
            <a:r>
              <a:rPr lang="tr-TR" b="1" dirty="0" smtClean="0">
                <a:solidFill>
                  <a:schemeClr val="bg1"/>
                </a:solidFill>
              </a:rPr>
              <a:t>Sivrihisar’a Değer Katanlar Plaket Töreni (1)</a:t>
            </a:r>
            <a:br>
              <a:rPr lang="tr-TR" b="1" dirty="0" smtClean="0">
                <a:solidFill>
                  <a:schemeClr val="bg1"/>
                </a:solidFill>
              </a:rPr>
            </a:br>
            <a:r>
              <a:rPr lang="tr-TR" b="1" dirty="0" smtClean="0">
                <a:solidFill>
                  <a:schemeClr val="bg1"/>
                </a:solidFill>
              </a:rPr>
              <a:t>*Merhum Orhan Keskin</a:t>
            </a:r>
            <a:br>
              <a:rPr lang="tr-TR" b="1" dirty="0" smtClean="0">
                <a:solidFill>
                  <a:schemeClr val="bg1"/>
                </a:solidFill>
              </a:rPr>
            </a:br>
            <a:r>
              <a:rPr lang="tr-TR" b="1" dirty="0" smtClean="0">
                <a:solidFill>
                  <a:schemeClr val="bg1"/>
                </a:solidFill>
              </a:rPr>
              <a:t>*</a:t>
            </a:r>
            <a:r>
              <a:rPr lang="tr-TR" b="1" dirty="0" err="1" smtClean="0">
                <a:solidFill>
                  <a:schemeClr val="bg1"/>
                </a:solidFill>
              </a:rPr>
              <a:t>Sn.Fahri</a:t>
            </a:r>
            <a:r>
              <a:rPr lang="tr-TR" b="1" dirty="0" smtClean="0">
                <a:solidFill>
                  <a:schemeClr val="bg1"/>
                </a:solidFill>
              </a:rPr>
              <a:t> Keskin</a:t>
            </a:r>
            <a:endParaRPr lang="tr-T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24490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2000">
        <p15:prstTrans prst="airplane"/>
      </p:transition>
    </mc:Choice>
    <mc:Fallback xmlns="">
      <p:transition spd="slow" advClick="0" advTm="2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Unvan 4"/>
          <p:cNvSpPr>
            <a:spLocks noGrp="1"/>
          </p:cNvSpPr>
          <p:nvPr>
            <p:ph type="title"/>
          </p:nvPr>
        </p:nvSpPr>
        <p:spPr>
          <a:xfrm>
            <a:off x="8021782" y="4579794"/>
            <a:ext cx="3929496" cy="872835"/>
          </a:xfrm>
        </p:spPr>
        <p:txBody>
          <a:bodyPr/>
          <a:lstStyle/>
          <a:p>
            <a:r>
              <a:rPr lang="tr-TR" dirty="0" err="1" smtClean="0"/>
              <a:t>Sn.Gürbüz</a:t>
            </a:r>
            <a:r>
              <a:rPr lang="tr-TR" dirty="0" smtClean="0"/>
              <a:t> Kara</a:t>
            </a:r>
            <a:endParaRPr lang="tr-TR" dirty="0"/>
          </a:p>
        </p:txBody>
      </p:sp>
      <p:sp>
        <p:nvSpPr>
          <p:cNvPr id="6" name="İçerik Yer Tutucusu 5"/>
          <p:cNvSpPr>
            <a:spLocks noGrp="1"/>
          </p:cNvSpPr>
          <p:nvPr>
            <p:ph sz="half" idx="1"/>
          </p:nvPr>
        </p:nvSpPr>
        <p:spPr>
          <a:xfrm>
            <a:off x="0" y="4152467"/>
            <a:ext cx="4509655" cy="11061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r-TR" sz="3600" dirty="0" err="1" smtClean="0"/>
              <a:t>Sn.A.Mümtaz</a:t>
            </a:r>
            <a:r>
              <a:rPr lang="tr-TR" sz="3600" dirty="0" smtClean="0"/>
              <a:t> </a:t>
            </a:r>
            <a:r>
              <a:rPr lang="tr-TR" sz="3600" dirty="0" err="1" smtClean="0"/>
              <a:t>Uğural</a:t>
            </a:r>
            <a:endParaRPr lang="tr-TR" sz="3600" dirty="0"/>
          </a:p>
        </p:txBody>
      </p:sp>
      <p:sp>
        <p:nvSpPr>
          <p:cNvPr id="7" name="İçerik Yer Tutucusu 6"/>
          <p:cNvSpPr>
            <a:spLocks noGrp="1"/>
          </p:cNvSpPr>
          <p:nvPr>
            <p:ph sz="half" idx="2"/>
          </p:nvPr>
        </p:nvSpPr>
        <p:spPr>
          <a:xfrm>
            <a:off x="3870614" y="3670589"/>
            <a:ext cx="3948545" cy="7598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r-TR" sz="4400" dirty="0" err="1" smtClean="0"/>
              <a:t>Sn.Yusuf</a:t>
            </a:r>
            <a:r>
              <a:rPr lang="tr-TR" sz="4400" dirty="0" smtClean="0"/>
              <a:t> Şengel</a:t>
            </a:r>
            <a:endParaRPr lang="tr-TR" sz="4400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856" y="193964"/>
            <a:ext cx="3305908" cy="3754582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2300" y="297873"/>
            <a:ext cx="3545174" cy="3316216"/>
          </a:xfrm>
          <a:prstGeom prst="rect">
            <a:avLst/>
          </a:prstGeom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1782" y="105858"/>
            <a:ext cx="3929496" cy="4279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7184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2000">
        <p15:prstTrans prst="airplane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2145" y="0"/>
            <a:ext cx="6109855" cy="4197927"/>
          </a:xfrm>
          <a:prstGeom prst="rect">
            <a:avLst/>
          </a:prstGeom>
        </p:spPr>
      </p:pic>
      <p:sp>
        <p:nvSpPr>
          <p:cNvPr id="6" name="Unvan 5"/>
          <p:cNvSpPr>
            <a:spLocks noGrp="1"/>
          </p:cNvSpPr>
          <p:nvPr>
            <p:ph type="title"/>
          </p:nvPr>
        </p:nvSpPr>
        <p:spPr>
          <a:xfrm>
            <a:off x="182336" y="637969"/>
            <a:ext cx="5907314" cy="2322945"/>
          </a:xfrm>
        </p:spPr>
        <p:txBody>
          <a:bodyPr>
            <a:normAutofit fontScale="90000"/>
          </a:bodyPr>
          <a:lstStyle/>
          <a:p>
            <a:pPr algn="ctr"/>
            <a:r>
              <a:rPr lang="tr-TR" b="1" dirty="0" smtClean="0">
                <a:solidFill>
                  <a:schemeClr val="bg1"/>
                </a:solidFill>
              </a:rPr>
              <a:t>Sivrihisar’a Değer Katanlar Plaket Töreni (2)</a:t>
            </a:r>
            <a:endParaRPr lang="tr-TR" b="1" dirty="0">
              <a:solidFill>
                <a:schemeClr val="bg1"/>
              </a:solidFill>
            </a:endParaRP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6524500" y="4470400"/>
            <a:ext cx="5225143" cy="1930400"/>
          </a:xfrm>
        </p:spPr>
        <p:txBody>
          <a:bodyPr>
            <a:noAutofit/>
          </a:bodyPr>
          <a:lstStyle/>
          <a:p>
            <a:pPr algn="ctr"/>
            <a:r>
              <a:rPr lang="tr-TR" sz="28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*Merhum </a:t>
            </a:r>
            <a:r>
              <a:rPr lang="tr-TR" sz="2800" b="1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Av.İhsan</a:t>
            </a:r>
            <a:r>
              <a:rPr lang="tr-TR" sz="28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r>
              <a:rPr lang="tr-TR" sz="2800" b="1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Biçerli</a:t>
            </a:r>
            <a:endParaRPr lang="tr-TR" sz="2800" b="1" dirty="0" smtClean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pPr algn="ctr"/>
            <a:r>
              <a:rPr lang="tr-TR" sz="28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*Merhum Naci </a:t>
            </a:r>
            <a:r>
              <a:rPr lang="tr-TR" sz="2800" b="1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Şakar</a:t>
            </a:r>
            <a:endParaRPr lang="tr-TR" sz="2800" b="1" dirty="0" smtClean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pPr algn="ctr"/>
            <a:r>
              <a:rPr lang="tr-TR" sz="28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*Merhum Mustafa Uça</a:t>
            </a:r>
          </a:p>
          <a:p>
            <a:pPr algn="ctr"/>
            <a:r>
              <a:rPr lang="tr-TR" sz="28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*Merhum Ruhi Gül</a:t>
            </a: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46399"/>
            <a:ext cx="5899809" cy="3897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0692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2000">
        <p15:prstTrans prst="airplane"/>
      </p:transition>
    </mc:Choice>
    <mc:Fallback xmlns="">
      <p:transition spd="slow" advClick="0" advTm="2000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905829" cy="5065486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0" y="0"/>
            <a:ext cx="5143500" cy="6858000"/>
          </a:xfrm>
          <a:prstGeom prst="rect">
            <a:avLst/>
          </a:prstGeom>
        </p:spPr>
      </p:pic>
      <p:sp>
        <p:nvSpPr>
          <p:cNvPr id="4" name="Unvan 3"/>
          <p:cNvSpPr>
            <a:spLocks noGrp="1"/>
          </p:cNvSpPr>
          <p:nvPr>
            <p:ph type="title"/>
          </p:nvPr>
        </p:nvSpPr>
        <p:spPr>
          <a:xfrm>
            <a:off x="0" y="5080001"/>
            <a:ext cx="5791200" cy="1625600"/>
          </a:xfrm>
        </p:spPr>
        <p:txBody>
          <a:bodyPr>
            <a:normAutofit/>
          </a:bodyPr>
          <a:lstStyle/>
          <a:p>
            <a:pPr algn="ctr"/>
            <a:r>
              <a:rPr lang="tr-TR" sz="3200" b="1" dirty="0" smtClean="0">
                <a:solidFill>
                  <a:schemeClr val="bg1"/>
                </a:solidFill>
              </a:rPr>
              <a:t>Sivrihisar’a Değer Katanlar Plaket Sunumu</a:t>
            </a:r>
            <a:br>
              <a:rPr lang="tr-TR" sz="3200" b="1" dirty="0" smtClean="0">
                <a:solidFill>
                  <a:schemeClr val="bg1"/>
                </a:solidFill>
              </a:rPr>
            </a:br>
            <a:r>
              <a:rPr lang="tr-TR" sz="3200" b="1" dirty="0" smtClean="0">
                <a:solidFill>
                  <a:schemeClr val="bg1"/>
                </a:solidFill>
              </a:rPr>
              <a:t>*</a:t>
            </a:r>
            <a:r>
              <a:rPr lang="tr-TR" sz="3200" b="1" dirty="0" err="1" smtClean="0">
                <a:solidFill>
                  <a:schemeClr val="bg1"/>
                </a:solidFill>
              </a:rPr>
              <a:t>Sn.Ahmet</a:t>
            </a:r>
            <a:r>
              <a:rPr lang="tr-TR" sz="3200" b="1" dirty="0" smtClean="0">
                <a:solidFill>
                  <a:schemeClr val="bg1"/>
                </a:solidFill>
              </a:rPr>
              <a:t> Bircan Atmaca</a:t>
            </a:r>
            <a:endParaRPr lang="tr-TR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4424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2000">
        <p15:prstTrans prst="airplane"/>
      </p:transition>
    </mc:Choice>
    <mc:Fallback xmlns="">
      <p:transition spd="slow" advClick="0" advTm="2000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957455" cy="4059382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2146" y="2424545"/>
            <a:ext cx="6109854" cy="4433455"/>
          </a:xfrm>
          <a:prstGeom prst="rect">
            <a:avLst/>
          </a:prstGeom>
        </p:spPr>
      </p:pic>
      <p:sp>
        <p:nvSpPr>
          <p:cNvPr id="4" name="Unvan 3"/>
          <p:cNvSpPr>
            <a:spLocks noGrp="1"/>
          </p:cNvSpPr>
          <p:nvPr>
            <p:ph type="title"/>
          </p:nvPr>
        </p:nvSpPr>
        <p:spPr>
          <a:xfrm>
            <a:off x="6525489" y="198870"/>
            <a:ext cx="4966855" cy="1699202"/>
          </a:xfrm>
        </p:spPr>
        <p:txBody>
          <a:bodyPr>
            <a:normAutofit fontScale="90000"/>
          </a:bodyPr>
          <a:lstStyle/>
          <a:p>
            <a:pPr algn="ctr"/>
            <a:r>
              <a:rPr lang="tr-TR" b="1" dirty="0" smtClean="0">
                <a:solidFill>
                  <a:schemeClr val="bg1"/>
                </a:solidFill>
              </a:rPr>
              <a:t>24 Kasım Öğretmenler Günü Sivrihisar Faaliyetimiz</a:t>
            </a:r>
            <a:endParaRPr lang="tr-T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07321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2000">
        <p15:prstTrans prst="airplane"/>
      </p:transition>
    </mc:Choice>
    <mc:Fallback xmlns="">
      <p:transition spd="slow" advClick="0" advTm="2000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57055"/>
            <a:ext cx="6331527" cy="4100945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1" y="0"/>
            <a:ext cx="5638800" cy="4211782"/>
          </a:xfrm>
          <a:prstGeom prst="rect">
            <a:avLst/>
          </a:prstGeom>
        </p:spPr>
      </p:pic>
      <p:sp>
        <p:nvSpPr>
          <p:cNvPr id="4" name="Unvan 3"/>
          <p:cNvSpPr>
            <a:spLocks noGrp="1"/>
          </p:cNvSpPr>
          <p:nvPr>
            <p:ph type="title"/>
          </p:nvPr>
        </p:nvSpPr>
        <p:spPr>
          <a:xfrm>
            <a:off x="6553201" y="4438362"/>
            <a:ext cx="5022273" cy="2239530"/>
          </a:xfrm>
        </p:spPr>
        <p:txBody>
          <a:bodyPr>
            <a:normAutofit fontScale="90000"/>
          </a:bodyPr>
          <a:lstStyle/>
          <a:p>
            <a:pPr algn="ctr"/>
            <a:r>
              <a:rPr lang="tr-TR" b="1" dirty="0" smtClean="0">
                <a:solidFill>
                  <a:schemeClr val="bg1"/>
                </a:solidFill>
              </a:rPr>
              <a:t>SEV Muzaffer Demir Anadolu Lisesi’nde Öğretmenler Günü Programı</a:t>
            </a:r>
            <a:endParaRPr lang="tr-T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01922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2000">
        <p15:prstTrans prst="airplane"/>
      </p:transition>
    </mc:Choice>
    <mc:Fallback xmlns="">
      <p:transition spd="slow" advClick="0" advTm="2000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5159" y="0"/>
            <a:ext cx="5143500" cy="6858000"/>
          </a:xfrm>
          <a:prstGeom prst="rect">
            <a:avLst/>
          </a:prstGeom>
        </p:spPr>
      </p:pic>
      <p:sp>
        <p:nvSpPr>
          <p:cNvPr id="3" name="Unvan 2"/>
          <p:cNvSpPr>
            <a:spLocks noGrp="1"/>
          </p:cNvSpPr>
          <p:nvPr>
            <p:ph type="title"/>
          </p:nvPr>
        </p:nvSpPr>
        <p:spPr>
          <a:xfrm>
            <a:off x="0" y="2484871"/>
            <a:ext cx="6108122" cy="1325563"/>
          </a:xfrm>
        </p:spPr>
        <p:txBody>
          <a:bodyPr/>
          <a:lstStyle/>
          <a:p>
            <a:pPr algn="ctr"/>
            <a:r>
              <a:rPr lang="tr-TR" b="1" dirty="0" err="1" smtClean="0">
                <a:solidFill>
                  <a:schemeClr val="bg1"/>
                </a:solidFill>
              </a:rPr>
              <a:t>Sn.Mustafa</a:t>
            </a:r>
            <a:r>
              <a:rPr lang="tr-TR" b="1" dirty="0" smtClean="0">
                <a:solidFill>
                  <a:schemeClr val="bg1"/>
                </a:solidFill>
              </a:rPr>
              <a:t> Sağdıç</a:t>
            </a:r>
            <a:endParaRPr lang="tr-T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23962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2000">
        <p15:prstTrans prst="airplane"/>
      </p:transition>
    </mc:Choice>
    <mc:Fallback xmlns="">
      <p:transition spd="slow" advClick="0" advTm="2000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891" y="0"/>
            <a:ext cx="9213273" cy="5805055"/>
          </a:xfrm>
          <a:prstGeom prst="rect">
            <a:avLst/>
          </a:prstGeom>
        </p:spPr>
      </p:pic>
      <p:sp>
        <p:nvSpPr>
          <p:cNvPr id="3" name="Unvan 2"/>
          <p:cNvSpPr>
            <a:spLocks noGrp="1"/>
          </p:cNvSpPr>
          <p:nvPr>
            <p:ph type="title"/>
          </p:nvPr>
        </p:nvSpPr>
        <p:spPr>
          <a:xfrm>
            <a:off x="3906982" y="5915457"/>
            <a:ext cx="4862945" cy="942543"/>
          </a:xfrm>
        </p:spPr>
        <p:txBody>
          <a:bodyPr/>
          <a:lstStyle/>
          <a:p>
            <a:pPr algn="ctr"/>
            <a:r>
              <a:rPr lang="tr-TR" b="1" dirty="0" err="1" smtClean="0">
                <a:solidFill>
                  <a:schemeClr val="bg1"/>
                </a:solidFill>
              </a:rPr>
              <a:t>Sn.Ali</a:t>
            </a:r>
            <a:r>
              <a:rPr lang="tr-TR" b="1" dirty="0" smtClean="0">
                <a:solidFill>
                  <a:schemeClr val="bg1"/>
                </a:solidFill>
              </a:rPr>
              <a:t> Özer</a:t>
            </a:r>
            <a:endParaRPr lang="tr-T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87230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2000">
        <p15:prstTrans prst="airplane"/>
      </p:transition>
    </mc:Choice>
    <mc:Fallback xmlns="">
      <p:transition spd="slow" advClick="0" advTm="2000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41418"/>
            <a:ext cx="6220691" cy="4516582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0690" y="0"/>
            <a:ext cx="5971309" cy="4364182"/>
          </a:xfrm>
          <a:prstGeom prst="rect">
            <a:avLst/>
          </a:prstGeom>
        </p:spPr>
      </p:pic>
      <p:sp>
        <p:nvSpPr>
          <p:cNvPr id="4" name="Unvan 3"/>
          <p:cNvSpPr>
            <a:spLocks noGrp="1"/>
          </p:cNvSpPr>
          <p:nvPr>
            <p:ph type="title"/>
          </p:nvPr>
        </p:nvSpPr>
        <p:spPr>
          <a:xfrm>
            <a:off x="419100" y="443345"/>
            <a:ext cx="5382489" cy="1662546"/>
          </a:xfrm>
        </p:spPr>
        <p:txBody>
          <a:bodyPr>
            <a:normAutofit fontScale="90000"/>
          </a:bodyPr>
          <a:lstStyle/>
          <a:p>
            <a:pPr algn="ctr"/>
            <a:r>
              <a:rPr lang="tr-TR" sz="4000" b="1" dirty="0" smtClean="0">
                <a:solidFill>
                  <a:schemeClr val="bg1"/>
                </a:solidFill>
              </a:rPr>
              <a:t>Sev Muzaffer Demir Anadolu Lisesi Öğretmenler Günü Yemeği</a:t>
            </a:r>
            <a:endParaRPr lang="tr-TR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01107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2000">
        <p15:prstTrans prst="airplane"/>
      </p:transition>
    </mc:Choice>
    <mc:Fallback xmlns="">
      <p:transition spd="slow" advClick="0" advTm="2000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6096000" cy="4572000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5943" y="2937163"/>
            <a:ext cx="5646057" cy="3920837"/>
          </a:xfrm>
          <a:prstGeom prst="rect">
            <a:avLst/>
          </a:prstGeom>
        </p:spPr>
      </p:pic>
      <p:sp>
        <p:nvSpPr>
          <p:cNvPr id="4" name="Unvan 3"/>
          <p:cNvSpPr>
            <a:spLocks noGrp="1"/>
          </p:cNvSpPr>
          <p:nvPr>
            <p:ph type="title"/>
          </p:nvPr>
        </p:nvSpPr>
        <p:spPr>
          <a:xfrm>
            <a:off x="145474" y="4992913"/>
            <a:ext cx="5521036" cy="1684977"/>
          </a:xfrm>
        </p:spPr>
        <p:txBody>
          <a:bodyPr>
            <a:normAutofit fontScale="90000"/>
          </a:bodyPr>
          <a:lstStyle/>
          <a:p>
            <a:pPr algn="ctr"/>
            <a:r>
              <a:rPr lang="tr-TR" b="1" dirty="0" smtClean="0">
                <a:solidFill>
                  <a:schemeClr val="bg1"/>
                </a:solidFill>
              </a:rPr>
              <a:t>Eskişehir Barosu İle Yapılan Çelenk Hizmet Protokolü</a:t>
            </a:r>
            <a:endParaRPr lang="tr-T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64068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2000">
        <p15:prstTrans prst="airplane"/>
      </p:transition>
    </mc:Choice>
    <mc:Fallback xmlns="">
      <p:transition spd="slow" advClick="0" advTm="2000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4358986" cy="5355771"/>
          </a:xfrm>
          <a:prstGeom prst="rect">
            <a:avLst/>
          </a:prstGeom>
        </p:spPr>
      </p:pic>
      <p:sp>
        <p:nvSpPr>
          <p:cNvPr id="3" name="Unvan 2"/>
          <p:cNvSpPr>
            <a:spLocks noGrp="1"/>
          </p:cNvSpPr>
          <p:nvPr>
            <p:ph type="title"/>
          </p:nvPr>
        </p:nvSpPr>
        <p:spPr>
          <a:xfrm>
            <a:off x="810491" y="5355770"/>
            <a:ext cx="10515600" cy="1502229"/>
          </a:xfrm>
        </p:spPr>
        <p:txBody>
          <a:bodyPr>
            <a:normAutofit fontScale="90000"/>
          </a:bodyPr>
          <a:lstStyle/>
          <a:p>
            <a:pPr algn="ctr"/>
            <a:r>
              <a:rPr lang="tr-TR" b="1" dirty="0" err="1" smtClean="0">
                <a:solidFill>
                  <a:schemeClr val="bg1"/>
                </a:solidFill>
              </a:rPr>
              <a:t>Sn.Bekir</a:t>
            </a:r>
            <a:r>
              <a:rPr lang="tr-TR" b="1" dirty="0" smtClean="0">
                <a:solidFill>
                  <a:schemeClr val="bg1"/>
                </a:solidFill>
              </a:rPr>
              <a:t> Akdemir </a:t>
            </a:r>
            <a:br>
              <a:rPr lang="tr-TR" b="1" dirty="0" smtClean="0">
                <a:solidFill>
                  <a:schemeClr val="bg1"/>
                </a:solidFill>
              </a:rPr>
            </a:br>
            <a:r>
              <a:rPr lang="tr-TR" b="1" dirty="0" smtClean="0">
                <a:solidFill>
                  <a:schemeClr val="bg1"/>
                </a:solidFill>
              </a:rPr>
              <a:t>Eskişehir İl Sağlık Müdürlüğü İnsan Kaynakları Başkanı</a:t>
            </a:r>
            <a:endParaRPr lang="tr-T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83714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2000">
        <p15:prstTrans prst="airplane"/>
      </p:transition>
    </mc:Choice>
    <mc:Fallback xmlns="">
      <p:transition spd="slow" advClick="0" advTm="2000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-1"/>
            <a:ext cx="4511386" cy="5957021"/>
          </a:xfrm>
          <a:prstGeom prst="rect">
            <a:avLst/>
          </a:prstGeom>
        </p:spPr>
      </p:pic>
      <p:sp>
        <p:nvSpPr>
          <p:cNvPr id="3" name="Unvan 2"/>
          <p:cNvSpPr>
            <a:spLocks noGrp="1"/>
          </p:cNvSpPr>
          <p:nvPr>
            <p:ph type="title"/>
          </p:nvPr>
        </p:nvSpPr>
        <p:spPr>
          <a:xfrm>
            <a:off x="2967470" y="5957021"/>
            <a:ext cx="5624945" cy="900979"/>
          </a:xfrm>
        </p:spPr>
        <p:txBody>
          <a:bodyPr/>
          <a:lstStyle/>
          <a:p>
            <a:pPr algn="ctr"/>
            <a:r>
              <a:rPr lang="tr-TR" b="1" dirty="0" err="1" smtClean="0">
                <a:solidFill>
                  <a:schemeClr val="bg1"/>
                </a:solidFill>
              </a:rPr>
              <a:t>Sn.Dr.Ali</a:t>
            </a:r>
            <a:r>
              <a:rPr lang="tr-TR" b="1" dirty="0" smtClean="0">
                <a:solidFill>
                  <a:schemeClr val="bg1"/>
                </a:solidFill>
              </a:rPr>
              <a:t> Öz</a:t>
            </a:r>
            <a:endParaRPr lang="tr-T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21212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2000">
        <p15:prstTrans prst="airplane"/>
      </p:transition>
    </mc:Choice>
    <mc:Fallback xmlns="">
      <p:transition spd="slow" advClick="0" advTm="2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accent1">
                <a:lumMod val="75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92791" y="2248516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tr-TR" sz="8000" b="1" dirty="0" smtClean="0"/>
              <a:t>ZİYARETLERİMİZ</a:t>
            </a:r>
            <a:endParaRPr lang="tr-TR" sz="8000" b="1" dirty="0"/>
          </a:p>
        </p:txBody>
      </p:sp>
    </p:spTree>
    <p:extLst>
      <p:ext uri="{BB962C8B-B14F-4D97-AF65-F5344CB8AC3E}">
        <p14:creationId xmlns:p14="http://schemas.microsoft.com/office/powerpoint/2010/main" val="14304709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2000">
        <p15:prstTrans prst="airplane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accent1">
                <a:lumMod val="75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763249" y="1609309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tr-TR" sz="8800" b="1" dirty="0" smtClean="0">
                <a:latin typeface="Monotype Corsiva" panose="03010101010201010101" pitchFamily="66" charset="0"/>
              </a:rPr>
              <a:t>ZİYARETE GELENLER</a:t>
            </a:r>
            <a:endParaRPr lang="tr-TR" sz="8800" b="1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06010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2000">
        <p15:prstTrans prst="airplane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9571" y="180474"/>
            <a:ext cx="4892729" cy="64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4146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2000">
        <p15:prstTrans prst="airplane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5977" y="529389"/>
            <a:ext cx="4612498" cy="6075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152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2000">
        <p15:prstTrans prst="airplane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692" y="216568"/>
            <a:ext cx="4913079" cy="6436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3114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2000">
        <p15:prstTrans prst="airplane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5909" y="0"/>
            <a:ext cx="50601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9575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2000">
        <p15:prstTrans prst="airplane"/>
      </p:transition>
    </mc:Choice>
    <mc:Fallback xmlns="">
      <p:transition spd="slow" advClick="0" advTm="2000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1328" y="272535"/>
            <a:ext cx="4315074" cy="5303444"/>
          </a:xfrm>
          <a:prstGeom prst="rect">
            <a:avLst/>
          </a:prstGeom>
        </p:spPr>
      </p:pic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3570515" y="5825216"/>
            <a:ext cx="4455887" cy="822328"/>
          </a:xfrm>
        </p:spPr>
        <p:txBody>
          <a:bodyPr/>
          <a:lstStyle/>
          <a:p>
            <a:pPr algn="ctr"/>
            <a:r>
              <a:rPr lang="tr-TR" b="1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Sn.Şahin</a:t>
            </a:r>
            <a:r>
              <a:rPr lang="tr-TR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 Aydemir</a:t>
            </a:r>
            <a:endParaRPr lang="tr-TR" b="1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12114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2000">
        <p15:prstTrans prst="airplane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9225" y="168442"/>
            <a:ext cx="4596546" cy="5579215"/>
          </a:xfrm>
          <a:prstGeom prst="rect">
            <a:avLst/>
          </a:prstGeom>
        </p:spPr>
      </p:pic>
      <p:sp>
        <p:nvSpPr>
          <p:cNvPr id="3" name="Unvan 2"/>
          <p:cNvSpPr>
            <a:spLocks noGrp="1"/>
          </p:cNvSpPr>
          <p:nvPr>
            <p:ph type="title"/>
          </p:nvPr>
        </p:nvSpPr>
        <p:spPr>
          <a:xfrm>
            <a:off x="780143" y="5747657"/>
            <a:ext cx="10033000" cy="1110343"/>
          </a:xfrm>
        </p:spPr>
        <p:txBody>
          <a:bodyPr>
            <a:normAutofit fontScale="90000"/>
          </a:bodyPr>
          <a:lstStyle/>
          <a:p>
            <a:pPr algn="ctr"/>
            <a:r>
              <a:rPr lang="tr-TR" b="1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Sn.Fazilet</a:t>
            </a:r>
            <a:r>
              <a:rPr lang="tr-TR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r>
              <a:rPr lang="tr-TR" b="1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Nurel</a:t>
            </a:r>
            <a:r>
              <a:rPr lang="tr-TR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r>
              <a:rPr lang="tr-TR" b="1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Uğural</a:t>
            </a:r>
            <a:r>
              <a:rPr lang="tr-TR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/>
            </a:r>
            <a:br>
              <a:rPr lang="tr-TR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r>
              <a:rPr lang="tr-TR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Eskişehir Milletvekili Aday Adayı</a:t>
            </a:r>
            <a:endParaRPr lang="tr-TR" b="1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91939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2000">
        <p15:prstTrans prst="airplane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5921828" cy="4412343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3429" y="2873830"/>
            <a:ext cx="5878285" cy="4042228"/>
          </a:xfrm>
          <a:prstGeom prst="rect">
            <a:avLst/>
          </a:prstGeom>
        </p:spPr>
      </p:pic>
      <p:sp>
        <p:nvSpPr>
          <p:cNvPr id="4" name="Unvan 3"/>
          <p:cNvSpPr>
            <a:spLocks noGrp="1"/>
          </p:cNvSpPr>
          <p:nvPr>
            <p:ph type="title"/>
          </p:nvPr>
        </p:nvSpPr>
        <p:spPr>
          <a:xfrm>
            <a:off x="330200" y="4412343"/>
            <a:ext cx="5214257" cy="2445657"/>
          </a:xfrm>
        </p:spPr>
        <p:txBody>
          <a:bodyPr>
            <a:normAutofit fontScale="90000"/>
          </a:bodyPr>
          <a:lstStyle/>
          <a:p>
            <a:pPr algn="ctr"/>
            <a:r>
              <a:rPr lang="tr-TR" sz="3800" b="1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Sn.Prof</a:t>
            </a:r>
            <a:r>
              <a:rPr lang="tr-TR" sz="38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r>
              <a:rPr lang="tr-TR" sz="3800" b="1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Dr.İlhami</a:t>
            </a:r>
            <a:r>
              <a:rPr lang="tr-TR" sz="38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 Ünlüoğlu ve </a:t>
            </a:r>
            <a:r>
              <a:rPr lang="tr-TR" sz="3800" b="1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Sn.Eşref</a:t>
            </a:r>
            <a:r>
              <a:rPr lang="tr-TR" sz="38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 Ünlüoğlu </a:t>
            </a:r>
            <a:r>
              <a:rPr lang="tr-TR" sz="38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A</a:t>
            </a:r>
            <a:r>
              <a:rPr lang="tr-TR" sz="38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ilesinin Vakfımıza Bağışladığı </a:t>
            </a:r>
            <a:br>
              <a:rPr lang="tr-TR" sz="38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r>
              <a:rPr lang="tr-TR" sz="38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100 Yıllık Sarka</a:t>
            </a:r>
            <a:endParaRPr lang="tr-TR" sz="3800" b="1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2110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2000">
        <p15:prstTrans prst="airplane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4882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2000">
        <p15:prstTrans prst="airplane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7486" y="0"/>
            <a:ext cx="8098971" cy="5660571"/>
          </a:xfrm>
          <a:prstGeom prst="rect">
            <a:avLst/>
          </a:prstGeom>
        </p:spPr>
      </p:pic>
      <p:sp>
        <p:nvSpPr>
          <p:cNvPr id="3" name="Unvan 2"/>
          <p:cNvSpPr>
            <a:spLocks noGrp="1"/>
          </p:cNvSpPr>
          <p:nvPr>
            <p:ph type="title"/>
          </p:nvPr>
        </p:nvSpPr>
        <p:spPr>
          <a:xfrm>
            <a:off x="417285" y="5660571"/>
            <a:ext cx="10515600" cy="1197429"/>
          </a:xfrm>
        </p:spPr>
        <p:txBody>
          <a:bodyPr>
            <a:normAutofit fontScale="90000"/>
          </a:bodyPr>
          <a:lstStyle/>
          <a:p>
            <a:pPr algn="ctr"/>
            <a:r>
              <a:rPr lang="tr-TR" b="1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Sn.Bülent</a:t>
            </a:r>
            <a:r>
              <a:rPr lang="tr-TR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r>
              <a:rPr lang="tr-TR" b="1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Maşaoğlu</a:t>
            </a:r>
            <a:r>
              <a:rPr lang="tr-TR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/>
            </a:r>
            <a:br>
              <a:rPr lang="tr-TR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r>
              <a:rPr lang="tr-TR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Eskişehir Milletvekili Aday Adayı</a:t>
            </a:r>
            <a:endParaRPr lang="tr-TR" b="1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75704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2000">
        <p15:prstTrans prst="airplane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van 2"/>
          <p:cNvSpPr>
            <a:spLocks noGrp="1"/>
          </p:cNvSpPr>
          <p:nvPr>
            <p:ph type="title"/>
          </p:nvPr>
        </p:nvSpPr>
        <p:spPr>
          <a:xfrm>
            <a:off x="1496292" y="5902036"/>
            <a:ext cx="8659090" cy="955963"/>
          </a:xfrm>
        </p:spPr>
        <p:txBody>
          <a:bodyPr>
            <a:normAutofit/>
          </a:bodyPr>
          <a:lstStyle/>
          <a:p>
            <a:pPr algn="ctr"/>
            <a:r>
              <a:rPr lang="tr-TR" sz="3600" b="1" dirty="0" err="1" smtClean="0">
                <a:solidFill>
                  <a:schemeClr val="tx2">
                    <a:lumMod val="10000"/>
                  </a:schemeClr>
                </a:solidFill>
              </a:rPr>
              <a:t>Sn.Murat</a:t>
            </a:r>
            <a:r>
              <a:rPr lang="tr-TR" sz="3600" b="1" dirty="0" smtClean="0">
                <a:solidFill>
                  <a:schemeClr val="tx2">
                    <a:lumMod val="10000"/>
                  </a:schemeClr>
                </a:solidFill>
              </a:rPr>
              <a:t> Keskin Şehir Gazetesi İmtiyaz Sahibi</a:t>
            </a:r>
            <a:endParaRPr lang="tr-TR" sz="3600" b="1" dirty="0">
              <a:solidFill>
                <a:schemeClr val="tx2">
                  <a:lumMod val="10000"/>
                </a:schemeClr>
              </a:solidFill>
            </a:endParaRP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2893" y="0"/>
            <a:ext cx="5486089" cy="5902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6152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2000">
        <p15:prstTrans prst="airplane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930" y="0"/>
            <a:ext cx="4605670" cy="5776686"/>
          </a:xfrm>
          <a:prstGeom prst="rect">
            <a:avLst/>
          </a:prstGeom>
        </p:spPr>
      </p:pic>
      <p:sp>
        <p:nvSpPr>
          <p:cNvPr id="4" name="Unvan 3"/>
          <p:cNvSpPr>
            <a:spLocks noGrp="1"/>
          </p:cNvSpPr>
          <p:nvPr>
            <p:ph type="title"/>
          </p:nvPr>
        </p:nvSpPr>
        <p:spPr>
          <a:xfrm>
            <a:off x="668965" y="5776686"/>
            <a:ext cx="10515600" cy="1081314"/>
          </a:xfrm>
        </p:spPr>
        <p:txBody>
          <a:bodyPr/>
          <a:lstStyle/>
          <a:p>
            <a:pPr algn="ctr"/>
            <a:r>
              <a:rPr lang="tr-TR" b="1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Sn.Yunus</a:t>
            </a:r>
            <a:r>
              <a:rPr lang="tr-TR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 Besler</a:t>
            </a:r>
            <a:endParaRPr lang="tr-TR" b="1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62653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2000">
        <p15:prstTrans prst="airplane"/>
      </p:transition>
    </mc:Choice>
    <mc:Fallback xmlns="">
      <p:transition spd="slow" advClick="0" advTm="2000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279" y="101600"/>
            <a:ext cx="6234720" cy="5326743"/>
          </a:xfrm>
          <a:prstGeom prst="rect">
            <a:avLst/>
          </a:prstGeom>
        </p:spPr>
      </p:pic>
      <p:sp>
        <p:nvSpPr>
          <p:cNvPr id="3" name="Unvan 2"/>
          <p:cNvSpPr>
            <a:spLocks noGrp="1"/>
          </p:cNvSpPr>
          <p:nvPr>
            <p:ph type="title"/>
          </p:nvPr>
        </p:nvSpPr>
        <p:spPr>
          <a:xfrm>
            <a:off x="910771" y="553243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tr-TR" sz="3200" b="1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Sn.Prof.Dr.Ayşen</a:t>
            </a:r>
            <a:r>
              <a:rPr lang="tr-TR" sz="32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 Gürcan ve </a:t>
            </a:r>
            <a:r>
              <a:rPr lang="tr-TR" sz="3200" b="1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Sn.Hakan</a:t>
            </a:r>
            <a:r>
              <a:rPr lang="tr-TR" sz="32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r>
              <a:rPr lang="tr-TR" sz="3200" b="1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Çizmelioğlu</a:t>
            </a:r>
            <a:r>
              <a:rPr lang="tr-TR" sz="32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/>
            </a:r>
            <a:br>
              <a:rPr lang="tr-TR" sz="32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r>
              <a:rPr lang="tr-TR" sz="32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Ak Parti Milletvekili </a:t>
            </a:r>
            <a:r>
              <a:rPr lang="tr-TR" sz="3200" b="1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Adayları,Tepebaşı</a:t>
            </a:r>
            <a:r>
              <a:rPr lang="tr-TR" sz="32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 İlçe Başkanı ve Yönetim Kurulu Üyeleri</a:t>
            </a:r>
            <a:endParaRPr lang="tr-TR" sz="3200" b="1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15023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2000">
        <p15:prstTrans prst="airplane"/>
      </p:transition>
    </mc:Choice>
    <mc:Fallback xmlns="">
      <p:transition spd="slow" advClick="0" advTm="2000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2284" y="101600"/>
            <a:ext cx="7590973" cy="5341257"/>
          </a:xfrm>
          <a:prstGeom prst="rect">
            <a:avLst/>
          </a:prstGeom>
        </p:spPr>
      </p:pic>
      <p:sp>
        <p:nvSpPr>
          <p:cNvPr id="3" name="Unvan 2"/>
          <p:cNvSpPr>
            <a:spLocks noGrp="1"/>
          </p:cNvSpPr>
          <p:nvPr>
            <p:ph type="title"/>
          </p:nvPr>
        </p:nvSpPr>
        <p:spPr>
          <a:xfrm>
            <a:off x="693057" y="553243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tr-TR" sz="3600" b="1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Sn.Erkan</a:t>
            </a:r>
            <a:r>
              <a:rPr lang="tr-TR" sz="36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 Sarmaşık ve </a:t>
            </a:r>
            <a:r>
              <a:rPr lang="tr-TR" sz="3600" b="1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Sn.Salim</a:t>
            </a:r>
            <a:r>
              <a:rPr lang="tr-TR" sz="36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r>
              <a:rPr lang="tr-TR" sz="3600" b="1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Acabay</a:t>
            </a:r>
            <a:r>
              <a:rPr lang="tr-TR" sz="36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/>
            </a:r>
            <a:br>
              <a:rPr lang="tr-TR" sz="36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r>
              <a:rPr lang="tr-TR" sz="36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BBP Milletvekili Adayları ve İl Yönetim Kurulu Üyeleri</a:t>
            </a:r>
            <a:endParaRPr lang="tr-TR" sz="3600" b="1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52887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2000">
        <p15:prstTrans prst="airplane"/>
      </p:transition>
    </mc:Choice>
    <mc:Fallback xmlns="">
      <p:transition spd="slow" advClick="0" advTm="2000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6457" y="0"/>
            <a:ext cx="7431314" cy="5558971"/>
          </a:xfrm>
          <a:prstGeom prst="rect">
            <a:avLst/>
          </a:prstGeom>
        </p:spPr>
      </p:pic>
      <p:sp>
        <p:nvSpPr>
          <p:cNvPr id="3" name="Unvan 2"/>
          <p:cNvSpPr>
            <a:spLocks noGrp="1"/>
          </p:cNvSpPr>
          <p:nvPr>
            <p:ph type="title"/>
          </p:nvPr>
        </p:nvSpPr>
        <p:spPr>
          <a:xfrm>
            <a:off x="954314" y="553243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tr-TR" sz="2800" b="1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Sn.Utku</a:t>
            </a:r>
            <a:r>
              <a:rPr lang="tr-TR" sz="28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r>
              <a:rPr lang="tr-TR" sz="2800" b="1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Çakırözer</a:t>
            </a:r>
            <a:r>
              <a:rPr lang="tr-TR" sz="28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, </a:t>
            </a:r>
            <a:r>
              <a:rPr lang="tr-TR" sz="2800" b="1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Sn.Abdülkadir</a:t>
            </a:r>
            <a:r>
              <a:rPr lang="tr-TR" sz="28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 Adar, </a:t>
            </a:r>
            <a:r>
              <a:rPr lang="tr-TR" sz="2800" b="1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Sn.Aysu</a:t>
            </a:r>
            <a:r>
              <a:rPr lang="tr-TR" sz="28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 Bahar Gürlek </a:t>
            </a:r>
            <a:br>
              <a:rPr lang="tr-TR" sz="28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r>
              <a:rPr lang="tr-TR" sz="28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CHP </a:t>
            </a:r>
            <a:r>
              <a:rPr lang="tr-TR" sz="2800" b="1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Miletvekili</a:t>
            </a:r>
            <a:r>
              <a:rPr lang="tr-TR" sz="28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 Adayları ve </a:t>
            </a:r>
            <a:br>
              <a:rPr lang="tr-TR" sz="28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r>
              <a:rPr lang="tr-TR" sz="2800" b="1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Sn.Seval</a:t>
            </a:r>
            <a:r>
              <a:rPr lang="tr-TR" sz="28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 Bircan </a:t>
            </a:r>
            <a:br>
              <a:rPr lang="tr-TR" sz="28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r>
              <a:rPr lang="tr-TR" sz="28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CHP </a:t>
            </a:r>
            <a:r>
              <a:rPr lang="tr-TR" sz="28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İl Başkan Yardımcısı </a:t>
            </a:r>
          </a:p>
        </p:txBody>
      </p:sp>
    </p:spTree>
    <p:extLst>
      <p:ext uri="{BB962C8B-B14F-4D97-AF65-F5344CB8AC3E}">
        <p14:creationId xmlns:p14="http://schemas.microsoft.com/office/powerpoint/2010/main" val="17033882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2000">
        <p15:prstTrans prst="airplane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7486" y="0"/>
            <a:ext cx="7982857" cy="5152571"/>
          </a:xfrm>
          <a:prstGeom prst="rect">
            <a:avLst/>
          </a:prstGeom>
        </p:spPr>
      </p:pic>
      <p:sp>
        <p:nvSpPr>
          <p:cNvPr id="3" name="Unvan 2"/>
          <p:cNvSpPr>
            <a:spLocks noGrp="1"/>
          </p:cNvSpPr>
          <p:nvPr>
            <p:ph type="title"/>
          </p:nvPr>
        </p:nvSpPr>
        <p:spPr>
          <a:xfrm>
            <a:off x="910772" y="5152571"/>
            <a:ext cx="10515600" cy="1959429"/>
          </a:xfrm>
        </p:spPr>
        <p:txBody>
          <a:bodyPr>
            <a:normAutofit fontScale="90000"/>
          </a:bodyPr>
          <a:lstStyle/>
          <a:p>
            <a:pPr algn="ctr"/>
            <a:r>
              <a:rPr lang="tr-TR" sz="2200" b="1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Sn.Ali</a:t>
            </a:r>
            <a:r>
              <a:rPr lang="tr-TR" sz="22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 Demirel </a:t>
            </a:r>
            <a:br>
              <a:rPr lang="tr-TR" sz="22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r>
              <a:rPr lang="tr-TR" sz="22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Adalet ve Kalkınma Partisi Eskişehir Milletvekili Adayı</a:t>
            </a:r>
            <a:br>
              <a:rPr lang="tr-TR" sz="22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r>
              <a:rPr lang="tr-TR" sz="2200" b="1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Sn.Burhan</a:t>
            </a:r>
            <a:r>
              <a:rPr lang="tr-TR" sz="22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 Sakallı</a:t>
            </a:r>
            <a:br>
              <a:rPr lang="tr-TR" sz="22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r>
              <a:rPr lang="tr-TR" sz="22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MKYK Üyesi</a:t>
            </a:r>
            <a:br>
              <a:rPr lang="tr-TR" sz="22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r>
              <a:rPr lang="tr-TR" sz="2200" b="1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Sn.Ümit</a:t>
            </a:r>
            <a:r>
              <a:rPr lang="tr-TR" sz="22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 Sezer </a:t>
            </a:r>
            <a:br>
              <a:rPr lang="tr-TR" sz="22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r>
              <a:rPr lang="tr-TR" sz="2200" b="1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Odunpazarı</a:t>
            </a:r>
            <a:r>
              <a:rPr lang="tr-TR" sz="22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 İlçe Başkanı ve İl ve İlçe Yönetim Kurulu Üyeleri</a:t>
            </a:r>
            <a:r>
              <a:rPr lang="tr-TR" sz="20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/>
            </a:r>
            <a:br>
              <a:rPr lang="tr-TR" sz="20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endParaRPr lang="tr-TR" sz="2000" b="1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25990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2000">
        <p15:prstTrans prst="airplane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4632779" cy="5210629"/>
          </a:xfrm>
          <a:prstGeom prst="rect">
            <a:avLst/>
          </a:prstGeom>
        </p:spPr>
      </p:pic>
      <p:sp>
        <p:nvSpPr>
          <p:cNvPr id="3" name="Unvan 2"/>
          <p:cNvSpPr>
            <a:spLocks noGrp="1"/>
          </p:cNvSpPr>
          <p:nvPr>
            <p:ph type="title"/>
          </p:nvPr>
        </p:nvSpPr>
        <p:spPr>
          <a:xfrm>
            <a:off x="582839" y="5210629"/>
            <a:ext cx="10515600" cy="1647371"/>
          </a:xfrm>
        </p:spPr>
        <p:txBody>
          <a:bodyPr>
            <a:noAutofit/>
          </a:bodyPr>
          <a:lstStyle/>
          <a:p>
            <a:pPr algn="ctr"/>
            <a:r>
              <a:rPr lang="tr-TR" sz="3200" b="1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Sn.Talat</a:t>
            </a:r>
            <a:r>
              <a:rPr lang="tr-TR" sz="32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 Türeli </a:t>
            </a:r>
            <a:br>
              <a:rPr lang="tr-TR" sz="32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r>
              <a:rPr lang="tr-TR" sz="32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Otizmli Çocuklar Farkındalık Derneği Başkanı</a:t>
            </a:r>
            <a:br>
              <a:rPr lang="tr-TR" sz="32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r>
              <a:rPr lang="tr-TR" sz="3200" b="1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Sn.Münire</a:t>
            </a:r>
            <a:r>
              <a:rPr lang="tr-TR" sz="32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 Önder Turgutoğlu</a:t>
            </a:r>
            <a:br>
              <a:rPr lang="tr-TR" sz="32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r>
              <a:rPr lang="tr-TR" sz="32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Yönetim Kurulu Üyesi</a:t>
            </a:r>
            <a:endParaRPr lang="tr-TR" sz="3200" b="1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87161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2000">
        <p15:prstTrans prst="airplane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0344" y="0"/>
            <a:ext cx="7387772" cy="5413829"/>
          </a:xfrm>
          <a:prstGeom prst="rect">
            <a:avLst/>
          </a:prstGeom>
        </p:spPr>
      </p:pic>
      <p:sp>
        <p:nvSpPr>
          <p:cNvPr id="3" name="Unvan 2"/>
          <p:cNvSpPr>
            <a:spLocks noGrp="1"/>
          </p:cNvSpPr>
          <p:nvPr>
            <p:ph type="title"/>
          </p:nvPr>
        </p:nvSpPr>
        <p:spPr>
          <a:xfrm>
            <a:off x="649514" y="5413829"/>
            <a:ext cx="10515600" cy="1441677"/>
          </a:xfrm>
        </p:spPr>
        <p:txBody>
          <a:bodyPr>
            <a:normAutofit fontScale="90000"/>
          </a:bodyPr>
          <a:lstStyle/>
          <a:p>
            <a:pPr algn="ctr"/>
            <a:r>
              <a:rPr lang="tr-TR" sz="3000" b="1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Sn.Doç.Dr.Salim</a:t>
            </a:r>
            <a:r>
              <a:rPr lang="tr-TR" sz="30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 Atay </a:t>
            </a:r>
            <a:br>
              <a:rPr lang="tr-TR" sz="30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r>
              <a:rPr lang="tr-TR" sz="30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Cumhurbaşkanlığı İnsan Kaynakları Ofis Başkanı</a:t>
            </a:r>
            <a:br>
              <a:rPr lang="tr-TR" sz="30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r>
              <a:rPr lang="tr-TR" sz="3000" b="1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Sn.Prof.Dr.Fuat</a:t>
            </a:r>
            <a:r>
              <a:rPr lang="tr-TR" sz="30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 Erdal </a:t>
            </a:r>
            <a:br>
              <a:rPr lang="tr-TR" sz="30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r>
              <a:rPr lang="tr-TR" sz="30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Anadolu Üniversitesi Rektörü</a:t>
            </a:r>
            <a:endParaRPr lang="tr-TR" sz="3000" b="1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95885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2000">
        <p15:prstTrans prst="airplane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568" y="0"/>
            <a:ext cx="81808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5364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2000">
        <p15:prstTrans prst="airplane"/>
      </p:transition>
    </mc:Choice>
    <mc:Fallback xmlns="">
      <p:transition spd="slow" advClick="0" advTm="2000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2971" y="0"/>
            <a:ext cx="8331200" cy="5660571"/>
          </a:xfrm>
          <a:prstGeom prst="rect">
            <a:avLst/>
          </a:prstGeom>
        </p:spPr>
      </p:pic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772885" y="5805714"/>
            <a:ext cx="10515600" cy="1052286"/>
          </a:xfrm>
        </p:spPr>
        <p:txBody>
          <a:bodyPr/>
          <a:lstStyle/>
          <a:p>
            <a:pPr algn="ctr"/>
            <a:r>
              <a:rPr lang="tr-TR" b="1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Sn.Niyazi</a:t>
            </a:r>
            <a:r>
              <a:rPr lang="tr-TR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 Koca ve </a:t>
            </a:r>
            <a:r>
              <a:rPr lang="tr-TR" b="1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Sn.Sadık</a:t>
            </a:r>
            <a:r>
              <a:rPr lang="tr-TR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 Anılır</a:t>
            </a:r>
            <a:endParaRPr lang="tr-TR" b="1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18590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2000">
        <p15:prstTrans prst="airplane"/>
      </p:transition>
    </mc:Choice>
    <mc:Fallback xmlns="">
      <p:transition spd="slow" advClick="0" advTm="2000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5965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2000">
        <p15:prstTrans prst="airplane"/>
      </p:transition>
    </mc:Choice>
    <mc:Fallback xmlns="">
      <p:transition spd="slow" advClick="0" advTm="2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8105" y="0"/>
            <a:ext cx="60157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1052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2000">
        <p15:prstTrans prst="airplane"/>
      </p:transition>
    </mc:Choice>
    <mc:Fallback xmlns="">
      <p:transition spd="slow" advClick="0" advTm="2000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5891" y="0"/>
            <a:ext cx="8326582" cy="5971309"/>
          </a:xfrm>
          <a:prstGeom prst="rect">
            <a:avLst/>
          </a:prstGeom>
        </p:spPr>
      </p:pic>
      <p:sp>
        <p:nvSpPr>
          <p:cNvPr id="3" name="Unvan 2"/>
          <p:cNvSpPr>
            <a:spLocks noGrp="1"/>
          </p:cNvSpPr>
          <p:nvPr>
            <p:ph type="title"/>
          </p:nvPr>
        </p:nvSpPr>
        <p:spPr>
          <a:xfrm>
            <a:off x="1122218" y="6082145"/>
            <a:ext cx="10799619" cy="775855"/>
          </a:xfrm>
        </p:spPr>
        <p:txBody>
          <a:bodyPr/>
          <a:lstStyle/>
          <a:p>
            <a:pPr algn="ctr"/>
            <a:r>
              <a:rPr lang="tr-TR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Vakfımızın Kadın Kolları Toplantısı</a:t>
            </a:r>
            <a:endParaRPr lang="tr-TR" b="1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89670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2000">
        <p15:prstTrans prst="airplane"/>
      </p:transition>
    </mc:Choice>
    <mc:Fallback xmlns="">
      <p:transition spd="slow" advClick="0" advTm="2000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8132618" cy="5805055"/>
          </a:xfrm>
          <a:prstGeom prst="rect">
            <a:avLst/>
          </a:prstGeom>
        </p:spPr>
      </p:pic>
      <p:sp>
        <p:nvSpPr>
          <p:cNvPr id="3" name="Unvan 2"/>
          <p:cNvSpPr>
            <a:spLocks noGrp="1"/>
          </p:cNvSpPr>
          <p:nvPr>
            <p:ph type="title"/>
          </p:nvPr>
        </p:nvSpPr>
        <p:spPr>
          <a:xfrm>
            <a:off x="651164" y="6012873"/>
            <a:ext cx="10730345" cy="845127"/>
          </a:xfrm>
        </p:spPr>
        <p:txBody>
          <a:bodyPr>
            <a:normAutofit/>
          </a:bodyPr>
          <a:lstStyle/>
          <a:p>
            <a:pPr algn="ctr"/>
            <a:r>
              <a:rPr lang="tr-TR" dirty="0" smtClean="0">
                <a:solidFill>
                  <a:schemeClr val="bg1"/>
                </a:solidFill>
              </a:rPr>
              <a:t>2Eylül Gazetesi Röportajı</a:t>
            </a:r>
            <a:endParaRPr lang="tr-T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98377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2000">
        <p15:prstTrans prst="airplane"/>
      </p:transition>
    </mc:Choice>
    <mc:Fallback xmlns="">
      <p:transition spd="slow" advClick="0" advTm="2000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6525491" cy="4752109"/>
          </a:xfrm>
          <a:prstGeom prst="rect">
            <a:avLst/>
          </a:prstGeom>
        </p:spPr>
      </p:pic>
      <p:sp>
        <p:nvSpPr>
          <p:cNvPr id="3" name="Unvan 2"/>
          <p:cNvSpPr>
            <a:spLocks noGrp="1"/>
          </p:cNvSpPr>
          <p:nvPr>
            <p:ph type="title"/>
          </p:nvPr>
        </p:nvSpPr>
        <p:spPr>
          <a:xfrm>
            <a:off x="180110" y="5818475"/>
            <a:ext cx="10591800" cy="1039525"/>
          </a:xfrm>
        </p:spPr>
        <p:txBody>
          <a:bodyPr>
            <a:noAutofit/>
          </a:bodyPr>
          <a:lstStyle/>
          <a:p>
            <a:pPr algn="ctr"/>
            <a:r>
              <a:rPr lang="tr-TR" sz="3600" b="1" dirty="0" smtClean="0">
                <a:solidFill>
                  <a:schemeClr val="bg1"/>
                </a:solidFill>
              </a:rPr>
              <a:t>Sn. Faruk </a:t>
            </a:r>
            <a:r>
              <a:rPr lang="tr-TR" sz="3600" b="1" dirty="0">
                <a:solidFill>
                  <a:schemeClr val="bg1"/>
                </a:solidFill>
              </a:rPr>
              <a:t>Ertaş </a:t>
            </a:r>
            <a:r>
              <a:rPr lang="tr-TR" sz="3600" b="1" dirty="0" smtClean="0">
                <a:solidFill>
                  <a:schemeClr val="bg1"/>
                </a:solidFill>
              </a:rPr>
              <a:t/>
            </a:r>
            <a:br>
              <a:rPr lang="tr-TR" sz="3600" b="1" dirty="0" smtClean="0">
                <a:solidFill>
                  <a:schemeClr val="bg1"/>
                </a:solidFill>
              </a:rPr>
            </a:br>
            <a:r>
              <a:rPr lang="tr-TR" sz="3600" b="1" dirty="0" smtClean="0">
                <a:solidFill>
                  <a:schemeClr val="bg1"/>
                </a:solidFill>
              </a:rPr>
              <a:t>CHP Sivrihisar İlçe Başkanı ve İlçe Yönetim Kurulu Üyeleri</a:t>
            </a:r>
            <a:endParaRPr lang="tr-TR" sz="3600" b="1" dirty="0">
              <a:solidFill>
                <a:schemeClr val="bg1"/>
              </a:solidFill>
            </a:endParaRP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6873" y="637309"/>
            <a:ext cx="3998767" cy="5043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7114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2000">
        <p15:prstTrans prst="airplane"/>
      </p:transition>
    </mc:Choice>
    <mc:Fallback xmlns="">
      <p:transition spd="slow" advClick="0" advTm="2000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7382" y="0"/>
            <a:ext cx="4530436" cy="6179128"/>
          </a:xfrm>
          <a:prstGeom prst="rect">
            <a:avLst/>
          </a:prstGeom>
        </p:spPr>
      </p:pic>
      <p:sp>
        <p:nvSpPr>
          <p:cNvPr id="3" name="Unvan 2"/>
          <p:cNvSpPr>
            <a:spLocks noGrp="1"/>
          </p:cNvSpPr>
          <p:nvPr>
            <p:ph type="title"/>
          </p:nvPr>
        </p:nvSpPr>
        <p:spPr>
          <a:xfrm>
            <a:off x="280165" y="6179128"/>
            <a:ext cx="10771909" cy="845561"/>
          </a:xfrm>
        </p:spPr>
        <p:txBody>
          <a:bodyPr/>
          <a:lstStyle/>
          <a:p>
            <a:pPr algn="ctr"/>
            <a:r>
              <a:rPr lang="tr-TR" b="1" dirty="0" err="1" smtClean="0">
                <a:solidFill>
                  <a:schemeClr val="bg1"/>
                </a:solidFill>
              </a:rPr>
              <a:t>Sn.İbrahim</a:t>
            </a:r>
            <a:r>
              <a:rPr lang="tr-TR" b="1" dirty="0" smtClean="0">
                <a:solidFill>
                  <a:schemeClr val="bg1"/>
                </a:solidFill>
              </a:rPr>
              <a:t> Kavalcı</a:t>
            </a:r>
            <a:endParaRPr lang="tr-T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64790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2000">
        <p15:prstTrans prst="airplane"/>
      </p:transition>
    </mc:Choice>
    <mc:Fallback xmlns="">
      <p:transition spd="slow" advClick="0" advTm="2000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2042" y="138546"/>
            <a:ext cx="4469823" cy="5666509"/>
          </a:xfrm>
          <a:prstGeom prst="rect">
            <a:avLst/>
          </a:prstGeom>
        </p:spPr>
      </p:pic>
      <p:sp>
        <p:nvSpPr>
          <p:cNvPr id="3" name="Unvan 2"/>
          <p:cNvSpPr>
            <a:spLocks noGrp="1"/>
          </p:cNvSpPr>
          <p:nvPr>
            <p:ph type="title"/>
          </p:nvPr>
        </p:nvSpPr>
        <p:spPr>
          <a:xfrm>
            <a:off x="374071" y="6012439"/>
            <a:ext cx="10785764" cy="845561"/>
          </a:xfrm>
        </p:spPr>
        <p:txBody>
          <a:bodyPr/>
          <a:lstStyle/>
          <a:p>
            <a:pPr algn="ctr"/>
            <a:r>
              <a:rPr lang="tr-TR" b="1" dirty="0" err="1" smtClean="0">
                <a:solidFill>
                  <a:schemeClr val="bg1"/>
                </a:solidFill>
              </a:rPr>
              <a:t>Sn.Av.Mehmet</a:t>
            </a:r>
            <a:r>
              <a:rPr lang="tr-TR" b="1" dirty="0" smtClean="0">
                <a:solidFill>
                  <a:schemeClr val="bg1"/>
                </a:solidFill>
              </a:rPr>
              <a:t> İnci</a:t>
            </a:r>
            <a:endParaRPr lang="tr-T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57689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2000">
        <p15:prstTrans prst="airplane"/>
      </p:transition>
    </mc:Choice>
    <mc:Fallback xmlns="">
      <p:transition spd="slow" advClick="0" advTm="2000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782" y="110837"/>
            <a:ext cx="7897091" cy="5500255"/>
          </a:xfrm>
          <a:prstGeom prst="rect">
            <a:avLst/>
          </a:prstGeom>
        </p:spPr>
      </p:pic>
      <p:sp>
        <p:nvSpPr>
          <p:cNvPr id="3" name="Unvan 2"/>
          <p:cNvSpPr>
            <a:spLocks noGrp="1"/>
          </p:cNvSpPr>
          <p:nvPr>
            <p:ph type="title"/>
          </p:nvPr>
        </p:nvSpPr>
        <p:spPr>
          <a:xfrm>
            <a:off x="900545" y="5763491"/>
            <a:ext cx="10674927" cy="956397"/>
          </a:xfrm>
        </p:spPr>
        <p:txBody>
          <a:bodyPr/>
          <a:lstStyle/>
          <a:p>
            <a:pPr algn="ctr"/>
            <a:r>
              <a:rPr lang="tr-TR" b="1" dirty="0" smtClean="0">
                <a:solidFill>
                  <a:schemeClr val="bg1"/>
                </a:solidFill>
              </a:rPr>
              <a:t>Vakfımızın Burs Komisyon Toplantısı</a:t>
            </a:r>
            <a:endParaRPr lang="tr-T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95347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2000">
        <p15:prstTrans prst="airplane"/>
      </p:transition>
    </mc:Choice>
    <mc:Fallback xmlns="">
      <p:transition spd="slow" advClick="0" advTm="2000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" y="0"/>
            <a:ext cx="6012873" cy="4613564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5273" y="1884218"/>
            <a:ext cx="6026727" cy="4765964"/>
          </a:xfrm>
          <a:prstGeom prst="rect">
            <a:avLst/>
          </a:prstGeom>
        </p:spPr>
      </p:pic>
      <p:sp>
        <p:nvSpPr>
          <p:cNvPr id="4" name="Unvan 3"/>
          <p:cNvSpPr>
            <a:spLocks noGrp="1"/>
          </p:cNvSpPr>
          <p:nvPr>
            <p:ph type="title"/>
          </p:nvPr>
        </p:nvSpPr>
        <p:spPr>
          <a:xfrm>
            <a:off x="138545" y="4821384"/>
            <a:ext cx="5735782" cy="1496724"/>
          </a:xfrm>
        </p:spPr>
        <p:txBody>
          <a:bodyPr>
            <a:noAutofit/>
          </a:bodyPr>
          <a:lstStyle/>
          <a:p>
            <a:pPr algn="ctr"/>
            <a:r>
              <a:rPr lang="tr-TR" sz="3200" b="1" dirty="0" smtClean="0">
                <a:solidFill>
                  <a:schemeClr val="bg1"/>
                </a:solidFill>
              </a:rPr>
              <a:t> </a:t>
            </a:r>
            <a:r>
              <a:rPr lang="tr-TR" sz="3200" b="1" dirty="0" err="1" smtClean="0">
                <a:solidFill>
                  <a:schemeClr val="bg1"/>
                </a:solidFill>
              </a:rPr>
              <a:t>Sn.Murat</a:t>
            </a:r>
            <a:r>
              <a:rPr lang="tr-TR" sz="3200" b="1" dirty="0" smtClean="0">
                <a:solidFill>
                  <a:schemeClr val="bg1"/>
                </a:solidFill>
              </a:rPr>
              <a:t> Özcan’ın </a:t>
            </a:r>
            <a:br>
              <a:rPr lang="tr-TR" sz="3200" b="1" dirty="0" smtClean="0">
                <a:solidFill>
                  <a:schemeClr val="bg1"/>
                </a:solidFill>
              </a:rPr>
            </a:br>
            <a:r>
              <a:rPr lang="tr-TR" sz="3200" b="1" dirty="0" smtClean="0">
                <a:solidFill>
                  <a:schemeClr val="bg1"/>
                </a:solidFill>
              </a:rPr>
              <a:t>Eskişehir Büyükşehir Belediyesi Grup Başkan Vekili</a:t>
            </a:r>
            <a:endParaRPr lang="tr-TR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60900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2000">
        <p15:prstTrans prst="airplane"/>
      </p:transition>
    </mc:Choice>
    <mc:Fallback xmlns="">
      <p:transition spd="slow" advClick="0" advTm="2000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0857" y="0"/>
            <a:ext cx="4397829" cy="5712546"/>
          </a:xfrm>
          <a:prstGeom prst="rect">
            <a:avLst/>
          </a:prstGeom>
        </p:spPr>
      </p:pic>
      <p:sp>
        <p:nvSpPr>
          <p:cNvPr id="3" name="Unvan 2"/>
          <p:cNvSpPr>
            <a:spLocks noGrp="1"/>
          </p:cNvSpPr>
          <p:nvPr>
            <p:ph type="title"/>
          </p:nvPr>
        </p:nvSpPr>
        <p:spPr>
          <a:xfrm>
            <a:off x="1917205" y="5712546"/>
            <a:ext cx="8160327" cy="1145454"/>
          </a:xfrm>
        </p:spPr>
        <p:txBody>
          <a:bodyPr/>
          <a:lstStyle/>
          <a:p>
            <a:pPr algn="ctr"/>
            <a:r>
              <a:rPr lang="tr-TR" b="1" dirty="0" err="1" smtClean="0">
                <a:solidFill>
                  <a:schemeClr val="bg1"/>
                </a:solidFill>
              </a:rPr>
              <a:t>Sn.Mehmet</a:t>
            </a:r>
            <a:r>
              <a:rPr lang="tr-TR" b="1" dirty="0" smtClean="0">
                <a:solidFill>
                  <a:schemeClr val="bg1"/>
                </a:solidFill>
              </a:rPr>
              <a:t> Süleyman Ekşi</a:t>
            </a:r>
            <a:endParaRPr lang="tr-T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04973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2000">
        <p15:prstTrans prst="airplane"/>
      </p:transition>
    </mc:Choice>
    <mc:Fallback xmlns="">
      <p:transition spd="slow" advClick="0" advTm="2000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4792436" cy="5660571"/>
          </a:xfrm>
          <a:prstGeom prst="rect">
            <a:avLst/>
          </a:prstGeom>
        </p:spPr>
      </p:pic>
      <p:sp>
        <p:nvSpPr>
          <p:cNvPr id="3" name="Unvan 2"/>
          <p:cNvSpPr>
            <a:spLocks noGrp="1"/>
          </p:cNvSpPr>
          <p:nvPr>
            <p:ph type="title"/>
          </p:nvPr>
        </p:nvSpPr>
        <p:spPr>
          <a:xfrm>
            <a:off x="1235651" y="5818476"/>
            <a:ext cx="8963891" cy="1039524"/>
          </a:xfrm>
        </p:spPr>
        <p:txBody>
          <a:bodyPr/>
          <a:lstStyle/>
          <a:p>
            <a:pPr algn="ctr"/>
            <a:r>
              <a:rPr lang="tr-TR" b="1" dirty="0" err="1" smtClean="0">
                <a:solidFill>
                  <a:schemeClr val="bg1"/>
                </a:solidFill>
              </a:rPr>
              <a:t>Sn.Ahmet</a:t>
            </a:r>
            <a:r>
              <a:rPr lang="tr-TR" b="1" dirty="0" smtClean="0">
                <a:solidFill>
                  <a:schemeClr val="bg1"/>
                </a:solidFill>
              </a:rPr>
              <a:t> Emre </a:t>
            </a:r>
            <a:endParaRPr lang="tr-T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56067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2000">
        <p15:prstTrans prst="airplane"/>
      </p:transition>
    </mc:Choice>
    <mc:Fallback xmlns="">
      <p:transition spd="slow" advClick="0" advTm="2000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" y="462107"/>
            <a:ext cx="6244936" cy="4322618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2468" y="0"/>
            <a:ext cx="5143500" cy="6858000"/>
          </a:xfrm>
          <a:prstGeom prst="rect">
            <a:avLst/>
          </a:prstGeom>
        </p:spPr>
      </p:pic>
      <p:sp>
        <p:nvSpPr>
          <p:cNvPr id="4" name="Unvan 3"/>
          <p:cNvSpPr>
            <a:spLocks noGrp="1"/>
          </p:cNvSpPr>
          <p:nvPr>
            <p:ph type="title"/>
          </p:nvPr>
        </p:nvSpPr>
        <p:spPr>
          <a:xfrm>
            <a:off x="419100" y="4784725"/>
            <a:ext cx="6244936" cy="1325563"/>
          </a:xfrm>
        </p:spPr>
        <p:txBody>
          <a:bodyPr/>
          <a:lstStyle/>
          <a:p>
            <a:pPr algn="ctr"/>
            <a:r>
              <a:rPr lang="tr-TR" b="1" dirty="0" err="1" smtClean="0">
                <a:solidFill>
                  <a:schemeClr val="bg1"/>
                </a:solidFill>
              </a:rPr>
              <a:t>Sn.Mehmet</a:t>
            </a:r>
            <a:r>
              <a:rPr lang="tr-TR" b="1" dirty="0" smtClean="0">
                <a:solidFill>
                  <a:schemeClr val="bg1"/>
                </a:solidFill>
              </a:rPr>
              <a:t> Süleyman Ekşi</a:t>
            </a:r>
            <a:endParaRPr lang="tr-T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11802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2000">
        <p15:prstTrans prst="airplane"/>
      </p:transition>
    </mc:Choice>
    <mc:Fallback xmlns="">
      <p:transition spd="slow" advClick="0" advTm="2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347" y="0"/>
            <a:ext cx="58053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8624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2000">
        <p15:prstTrans prst="airplane"/>
      </p:transition>
    </mc:Choice>
    <mc:Fallback xmlns="">
      <p:transition spd="slow" advClick="0" advTm="2000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5151086" cy="6858000"/>
          </a:xfrm>
          <a:prstGeom prst="rect">
            <a:avLst/>
          </a:prstGeom>
        </p:spPr>
      </p:pic>
      <p:sp>
        <p:nvSpPr>
          <p:cNvPr id="3" name="Unvan 2"/>
          <p:cNvSpPr>
            <a:spLocks noGrp="1"/>
          </p:cNvSpPr>
          <p:nvPr>
            <p:ph type="title"/>
          </p:nvPr>
        </p:nvSpPr>
        <p:spPr>
          <a:xfrm>
            <a:off x="6594763" y="5532436"/>
            <a:ext cx="4897582" cy="1325563"/>
          </a:xfrm>
        </p:spPr>
        <p:txBody>
          <a:bodyPr/>
          <a:lstStyle/>
          <a:p>
            <a:pPr algn="ctr"/>
            <a:r>
              <a:rPr lang="tr-TR" b="1" dirty="0" err="1" smtClean="0">
                <a:solidFill>
                  <a:schemeClr val="bg1"/>
                </a:solidFill>
              </a:rPr>
              <a:t>Sn.Akın</a:t>
            </a:r>
            <a:r>
              <a:rPr lang="tr-TR" b="1" dirty="0" smtClean="0">
                <a:solidFill>
                  <a:schemeClr val="bg1"/>
                </a:solidFill>
              </a:rPr>
              <a:t> Demir</a:t>
            </a:r>
            <a:endParaRPr lang="tr-TR" b="1" dirty="0">
              <a:solidFill>
                <a:schemeClr val="bg1"/>
              </a:solidFill>
            </a:endParaRP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436" y="-34638"/>
            <a:ext cx="6899564" cy="5567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4074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2000">
        <p15:prstTrans prst="airplane"/>
      </p:transition>
    </mc:Choice>
    <mc:Fallback xmlns="">
      <p:transition spd="slow" advClick="0" advTm="2000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1" y="0"/>
            <a:ext cx="4601028" cy="5370286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7480" y="0"/>
            <a:ext cx="5538639" cy="6858000"/>
          </a:xfrm>
          <a:prstGeom prst="rect">
            <a:avLst/>
          </a:prstGeom>
        </p:spPr>
      </p:pic>
      <p:sp>
        <p:nvSpPr>
          <p:cNvPr id="4" name="Unvan 3"/>
          <p:cNvSpPr>
            <a:spLocks noGrp="1"/>
          </p:cNvSpPr>
          <p:nvPr>
            <p:ph type="title"/>
          </p:nvPr>
        </p:nvSpPr>
        <p:spPr>
          <a:xfrm>
            <a:off x="255455" y="5370286"/>
            <a:ext cx="5506716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tr-TR" sz="3800" b="1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Sn.Ekrem</a:t>
            </a:r>
            <a:r>
              <a:rPr lang="tr-TR" sz="38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 Birsen </a:t>
            </a:r>
            <a:br>
              <a:rPr lang="tr-TR" sz="38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r>
              <a:rPr lang="tr-TR" sz="38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Esnaf ve Sanatkarlar Odası Başkanı</a:t>
            </a:r>
            <a:endParaRPr lang="tr-TR" sz="3800" b="1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20780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2000">
        <p15:prstTrans prst="airplane"/>
      </p:transition>
    </mc:Choice>
    <mc:Fallback xmlns="">
      <p:transition spd="slow" advClick="0" advTm="2000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10837"/>
            <a:ext cx="6123708" cy="4003963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709" y="1731818"/>
            <a:ext cx="6068291" cy="4897582"/>
          </a:xfrm>
          <a:prstGeom prst="rect">
            <a:avLst/>
          </a:prstGeom>
        </p:spPr>
      </p:pic>
      <p:sp>
        <p:nvSpPr>
          <p:cNvPr id="4" name="Unvan 3"/>
          <p:cNvSpPr>
            <a:spLocks noGrp="1"/>
          </p:cNvSpPr>
          <p:nvPr>
            <p:ph type="title"/>
          </p:nvPr>
        </p:nvSpPr>
        <p:spPr>
          <a:xfrm>
            <a:off x="103909" y="4535342"/>
            <a:ext cx="5701145" cy="2094057"/>
          </a:xfrm>
        </p:spPr>
        <p:txBody>
          <a:bodyPr>
            <a:noAutofit/>
          </a:bodyPr>
          <a:lstStyle/>
          <a:p>
            <a:pPr algn="ctr"/>
            <a:r>
              <a:rPr lang="tr-TR" sz="3600" b="1" dirty="0" err="1" smtClean="0">
                <a:solidFill>
                  <a:schemeClr val="bg1"/>
                </a:solidFill>
              </a:rPr>
              <a:t>Sn.Av.Ali</a:t>
            </a:r>
            <a:r>
              <a:rPr lang="tr-TR" sz="3600" b="1" dirty="0" smtClean="0">
                <a:solidFill>
                  <a:schemeClr val="bg1"/>
                </a:solidFill>
              </a:rPr>
              <a:t> Acar </a:t>
            </a:r>
            <a:br>
              <a:rPr lang="tr-TR" sz="3600" b="1" dirty="0" smtClean="0">
                <a:solidFill>
                  <a:schemeClr val="bg1"/>
                </a:solidFill>
              </a:rPr>
            </a:br>
            <a:r>
              <a:rPr lang="tr-TR" sz="3600" b="1" dirty="0" err="1" smtClean="0">
                <a:solidFill>
                  <a:schemeClr val="bg1"/>
                </a:solidFill>
              </a:rPr>
              <a:t>Odunpazarı</a:t>
            </a:r>
            <a:r>
              <a:rPr lang="tr-TR" sz="3600" b="1" dirty="0" smtClean="0">
                <a:solidFill>
                  <a:schemeClr val="bg1"/>
                </a:solidFill>
              </a:rPr>
              <a:t> Belediye Başkan Adayı</a:t>
            </a:r>
            <a:endParaRPr lang="tr-TR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69458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2000">
        <p15:prstTrans prst="airplane"/>
      </p:transition>
    </mc:Choice>
    <mc:Fallback xmlns="">
      <p:transition spd="slow" advClick="0" advTm="2000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van 2"/>
          <p:cNvSpPr>
            <a:spLocks noGrp="1"/>
          </p:cNvSpPr>
          <p:nvPr>
            <p:ph type="title"/>
          </p:nvPr>
        </p:nvSpPr>
        <p:spPr>
          <a:xfrm>
            <a:off x="471055" y="5846619"/>
            <a:ext cx="11111345" cy="900546"/>
          </a:xfrm>
        </p:spPr>
        <p:txBody>
          <a:bodyPr>
            <a:normAutofit fontScale="90000"/>
          </a:bodyPr>
          <a:lstStyle/>
          <a:p>
            <a:pPr algn="ctr"/>
            <a:r>
              <a:rPr lang="tr-TR" b="1" dirty="0" smtClean="0">
                <a:solidFill>
                  <a:schemeClr val="bg1"/>
                </a:solidFill>
              </a:rPr>
              <a:t>Sivrihisar İhsan </a:t>
            </a:r>
            <a:r>
              <a:rPr lang="tr-TR" b="1" dirty="0" err="1" smtClean="0">
                <a:solidFill>
                  <a:schemeClr val="bg1"/>
                </a:solidFill>
              </a:rPr>
              <a:t>Biçerli</a:t>
            </a:r>
            <a:r>
              <a:rPr lang="tr-TR" b="1" dirty="0" smtClean="0">
                <a:solidFill>
                  <a:schemeClr val="bg1"/>
                </a:solidFill>
              </a:rPr>
              <a:t> Anadolu Lisesi’nin Spor </a:t>
            </a:r>
            <a:r>
              <a:rPr lang="tr-TR" b="1" dirty="0" err="1" smtClean="0">
                <a:solidFill>
                  <a:schemeClr val="bg1"/>
                </a:solidFill>
              </a:rPr>
              <a:t>Mlz.İhtiyacını</a:t>
            </a:r>
            <a:r>
              <a:rPr lang="tr-TR" b="1" dirty="0" smtClean="0">
                <a:solidFill>
                  <a:schemeClr val="bg1"/>
                </a:solidFill>
              </a:rPr>
              <a:t> Giderdik</a:t>
            </a:r>
            <a:endParaRPr lang="tr-TR" b="1" dirty="0">
              <a:solidFill>
                <a:schemeClr val="bg1"/>
              </a:solidFill>
            </a:endParaRP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5660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5728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2000">
        <p15:prstTrans prst="airplane"/>
      </p:transition>
    </mc:Choice>
    <mc:Fallback xmlns="">
      <p:transition spd="slow" advClick="0" advTm="2000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9875" y="0"/>
            <a:ext cx="46522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3879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2000">
        <p15:prstTrans prst="airplane"/>
      </p:transition>
    </mc:Choice>
    <mc:Fallback xmlns="">
      <p:transition spd="slow" advClick="0" advTm="2000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7722" y="0"/>
            <a:ext cx="67365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3640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2000">
        <p15:prstTrans prst="airplane"/>
      </p:transition>
    </mc:Choice>
    <mc:Fallback xmlns="">
      <p:transition spd="slow" advClick="0" advTm="2000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-1"/>
            <a:ext cx="4774623" cy="5957021"/>
          </a:xfrm>
          <a:prstGeom prst="rect">
            <a:avLst/>
          </a:prstGeom>
        </p:spPr>
      </p:pic>
      <p:sp>
        <p:nvSpPr>
          <p:cNvPr id="3" name="Unvan 2"/>
          <p:cNvSpPr>
            <a:spLocks noGrp="1"/>
          </p:cNvSpPr>
          <p:nvPr>
            <p:ph type="title"/>
          </p:nvPr>
        </p:nvSpPr>
        <p:spPr>
          <a:xfrm>
            <a:off x="2673927" y="5957021"/>
            <a:ext cx="6359238" cy="900979"/>
          </a:xfrm>
        </p:spPr>
        <p:txBody>
          <a:bodyPr>
            <a:normAutofit/>
          </a:bodyPr>
          <a:lstStyle/>
          <a:p>
            <a:pPr algn="ctr"/>
            <a:r>
              <a:rPr lang="tr-TR" b="1" dirty="0" err="1" smtClean="0">
                <a:solidFill>
                  <a:schemeClr val="bg1"/>
                </a:solidFill>
              </a:rPr>
              <a:t>Sn.Mustafa</a:t>
            </a:r>
            <a:r>
              <a:rPr lang="tr-TR" b="1" dirty="0" smtClean="0">
                <a:solidFill>
                  <a:schemeClr val="bg1"/>
                </a:solidFill>
              </a:rPr>
              <a:t> Barış</a:t>
            </a:r>
            <a:endParaRPr lang="tr-T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35938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2000">
        <p15:prstTrans prst="airplane"/>
      </p:transition>
    </mc:Choice>
    <mc:Fallback xmlns="">
      <p:transition spd="slow" advClick="0" advTm="2000">
        <p:fad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8762" y="0"/>
            <a:ext cx="4885420" cy="5985164"/>
          </a:xfrm>
          <a:prstGeom prst="rect">
            <a:avLst/>
          </a:prstGeom>
        </p:spPr>
      </p:pic>
      <p:sp>
        <p:nvSpPr>
          <p:cNvPr id="3" name="Unvan 2"/>
          <p:cNvSpPr>
            <a:spLocks noGrp="1"/>
          </p:cNvSpPr>
          <p:nvPr>
            <p:ph type="title"/>
          </p:nvPr>
        </p:nvSpPr>
        <p:spPr>
          <a:xfrm>
            <a:off x="2236663" y="6109854"/>
            <a:ext cx="6989618" cy="692727"/>
          </a:xfrm>
        </p:spPr>
        <p:txBody>
          <a:bodyPr>
            <a:normAutofit fontScale="90000"/>
          </a:bodyPr>
          <a:lstStyle/>
          <a:p>
            <a:pPr algn="ctr"/>
            <a:r>
              <a:rPr lang="tr-TR" b="1" dirty="0" err="1" smtClean="0">
                <a:solidFill>
                  <a:schemeClr val="bg1"/>
                </a:solidFill>
              </a:rPr>
              <a:t>Sn.Canan</a:t>
            </a:r>
            <a:r>
              <a:rPr lang="tr-TR" b="1" dirty="0" smtClean="0">
                <a:solidFill>
                  <a:schemeClr val="bg1"/>
                </a:solidFill>
              </a:rPr>
              <a:t> </a:t>
            </a:r>
            <a:r>
              <a:rPr lang="tr-TR" b="1" dirty="0" err="1" smtClean="0">
                <a:solidFill>
                  <a:schemeClr val="bg1"/>
                </a:solidFill>
              </a:rPr>
              <a:t>Elagöz</a:t>
            </a:r>
            <a:endParaRPr lang="tr-T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82122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2000">
        <p15:prstTrans prst="airplane"/>
      </p:transition>
    </mc:Choice>
    <mc:Fallback xmlns="">
      <p:transition spd="slow" advClick="0" advTm="2000"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3113" y="0"/>
            <a:ext cx="4768052" cy="5777345"/>
          </a:xfrm>
          <a:prstGeom prst="rect">
            <a:avLst/>
          </a:prstGeom>
        </p:spPr>
      </p:pic>
      <p:sp>
        <p:nvSpPr>
          <p:cNvPr id="3" name="Unvan 2"/>
          <p:cNvSpPr>
            <a:spLocks noGrp="1"/>
          </p:cNvSpPr>
          <p:nvPr>
            <p:ph type="title"/>
          </p:nvPr>
        </p:nvSpPr>
        <p:spPr>
          <a:xfrm>
            <a:off x="2064327" y="5915891"/>
            <a:ext cx="7523018" cy="801326"/>
          </a:xfrm>
        </p:spPr>
        <p:txBody>
          <a:bodyPr/>
          <a:lstStyle/>
          <a:p>
            <a:pPr algn="ctr"/>
            <a:r>
              <a:rPr lang="tr-TR" b="1" dirty="0" err="1" smtClean="0">
                <a:solidFill>
                  <a:schemeClr val="bg1"/>
                </a:solidFill>
              </a:rPr>
              <a:t>Sn.Süleyman</a:t>
            </a:r>
            <a:r>
              <a:rPr lang="tr-TR" b="1" dirty="0" smtClean="0">
                <a:solidFill>
                  <a:schemeClr val="bg1"/>
                </a:solidFill>
              </a:rPr>
              <a:t> </a:t>
            </a:r>
            <a:r>
              <a:rPr lang="tr-TR" b="1" dirty="0" err="1" smtClean="0">
                <a:solidFill>
                  <a:schemeClr val="bg1"/>
                </a:solidFill>
              </a:rPr>
              <a:t>Öngel</a:t>
            </a:r>
            <a:endParaRPr lang="tr-T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37707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2000">
        <p15:prstTrans prst="airplane"/>
      </p:transition>
    </mc:Choice>
    <mc:Fallback xmlns="">
      <p:transition spd="slow" advClick="0" advTm="2000">
        <p:fade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396" y="0"/>
            <a:ext cx="5314950" cy="6858000"/>
          </a:xfrm>
          <a:prstGeom prst="rect">
            <a:avLst/>
          </a:prstGeom>
        </p:spPr>
      </p:pic>
      <p:sp>
        <p:nvSpPr>
          <p:cNvPr id="3" name="Unvan 2"/>
          <p:cNvSpPr>
            <a:spLocks noGrp="1"/>
          </p:cNvSpPr>
          <p:nvPr>
            <p:ph type="title"/>
          </p:nvPr>
        </p:nvSpPr>
        <p:spPr>
          <a:xfrm>
            <a:off x="6844144" y="3191452"/>
            <a:ext cx="4675909" cy="1879311"/>
          </a:xfrm>
        </p:spPr>
        <p:txBody>
          <a:bodyPr>
            <a:normAutofit/>
          </a:bodyPr>
          <a:lstStyle/>
          <a:p>
            <a:pPr algn="ctr"/>
            <a:r>
              <a:rPr lang="tr-TR" sz="3800" b="1" dirty="0" err="1" smtClean="0">
                <a:solidFill>
                  <a:schemeClr val="bg1"/>
                </a:solidFill>
              </a:rPr>
              <a:t>Sn.Emekli</a:t>
            </a:r>
            <a:r>
              <a:rPr lang="tr-TR" sz="3800" b="1" dirty="0" smtClean="0">
                <a:solidFill>
                  <a:schemeClr val="bg1"/>
                </a:solidFill>
              </a:rPr>
              <a:t> Albay Ali İnci</a:t>
            </a:r>
            <a:endParaRPr lang="tr-TR" sz="3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82879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2000">
        <p15:prstTrans prst="airplane"/>
      </p:transition>
    </mc:Choice>
    <mc:Fallback xmlns="">
      <p:transition spd="slow" advClick="0" advTm="2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7778" y="0"/>
            <a:ext cx="58364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6287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2000">
        <p15:prstTrans prst="airplane"/>
      </p:transition>
    </mc:Choice>
    <mc:Fallback xmlns="">
      <p:transition spd="slow" advClick="0" advTm="2000">
        <p:fade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46" y="0"/>
            <a:ext cx="5749636" cy="3948545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4436" y="3075708"/>
            <a:ext cx="6137564" cy="3782291"/>
          </a:xfrm>
          <a:prstGeom prst="rect">
            <a:avLst/>
          </a:prstGeom>
        </p:spPr>
      </p:pic>
      <p:sp>
        <p:nvSpPr>
          <p:cNvPr id="4" name="Unvan 3"/>
          <p:cNvSpPr>
            <a:spLocks noGrp="1"/>
          </p:cNvSpPr>
          <p:nvPr>
            <p:ph type="title"/>
          </p:nvPr>
        </p:nvSpPr>
        <p:spPr>
          <a:xfrm>
            <a:off x="6179126" y="365125"/>
            <a:ext cx="5174673" cy="2239530"/>
          </a:xfrm>
        </p:spPr>
        <p:txBody>
          <a:bodyPr/>
          <a:lstStyle/>
          <a:p>
            <a:pPr algn="ctr"/>
            <a:r>
              <a:rPr lang="tr-TR" b="1" dirty="0" smtClean="0">
                <a:solidFill>
                  <a:schemeClr val="bg1"/>
                </a:solidFill>
              </a:rPr>
              <a:t>Vakıf Yönetim Kurulu Toplantısı</a:t>
            </a:r>
            <a:endParaRPr lang="tr-T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18648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2000">
        <p15:prstTrans prst="airplane"/>
      </p:transition>
    </mc:Choice>
    <mc:Fallback xmlns="">
      <p:transition spd="slow" advClick="0" advTm="2000">
        <p:fade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105" y="0"/>
            <a:ext cx="5143500" cy="6858000"/>
          </a:xfrm>
          <a:prstGeom prst="rect">
            <a:avLst/>
          </a:prstGeom>
        </p:spPr>
      </p:pic>
      <p:sp>
        <p:nvSpPr>
          <p:cNvPr id="3" name="Unvan 2"/>
          <p:cNvSpPr>
            <a:spLocks noGrp="1"/>
          </p:cNvSpPr>
          <p:nvPr>
            <p:ph type="title"/>
          </p:nvPr>
        </p:nvSpPr>
        <p:spPr>
          <a:xfrm>
            <a:off x="6636327" y="2332470"/>
            <a:ext cx="4578927" cy="1325563"/>
          </a:xfrm>
        </p:spPr>
        <p:txBody>
          <a:bodyPr/>
          <a:lstStyle/>
          <a:p>
            <a:pPr algn="ctr"/>
            <a:r>
              <a:rPr lang="tr-TR" b="1" dirty="0" err="1" smtClean="0">
                <a:solidFill>
                  <a:schemeClr val="bg1"/>
                </a:solidFill>
              </a:rPr>
              <a:t>Sn.Hikmet</a:t>
            </a:r>
            <a:r>
              <a:rPr lang="tr-TR" b="1" dirty="0" smtClean="0">
                <a:solidFill>
                  <a:schemeClr val="bg1"/>
                </a:solidFill>
              </a:rPr>
              <a:t> </a:t>
            </a:r>
            <a:r>
              <a:rPr lang="tr-TR" b="1" dirty="0" err="1" smtClean="0">
                <a:solidFill>
                  <a:schemeClr val="bg1"/>
                </a:solidFill>
              </a:rPr>
              <a:t>Geneci</a:t>
            </a:r>
            <a:endParaRPr lang="tr-T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81411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2000">
        <p15:prstTrans prst="airplane"/>
      </p:transition>
    </mc:Choice>
    <mc:Fallback xmlns="">
      <p:transition spd="slow" advClick="0" advTm="2000">
        <p:fade/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014" y="0"/>
            <a:ext cx="5143500" cy="6858000"/>
          </a:xfrm>
          <a:prstGeom prst="rect">
            <a:avLst/>
          </a:prstGeom>
        </p:spPr>
      </p:pic>
      <p:sp>
        <p:nvSpPr>
          <p:cNvPr id="3" name="Unvan 2"/>
          <p:cNvSpPr>
            <a:spLocks noGrp="1"/>
          </p:cNvSpPr>
          <p:nvPr>
            <p:ph type="title"/>
          </p:nvPr>
        </p:nvSpPr>
        <p:spPr>
          <a:xfrm>
            <a:off x="713509" y="2264230"/>
            <a:ext cx="5160818" cy="1684750"/>
          </a:xfrm>
        </p:spPr>
        <p:txBody>
          <a:bodyPr>
            <a:noAutofit/>
          </a:bodyPr>
          <a:lstStyle/>
          <a:p>
            <a:pPr algn="ctr"/>
            <a:r>
              <a:rPr lang="tr-TR" sz="4000" b="1" dirty="0" err="1" smtClean="0">
                <a:solidFill>
                  <a:schemeClr val="bg1"/>
                </a:solidFill>
              </a:rPr>
              <a:t>Sn.Murat</a:t>
            </a:r>
            <a:r>
              <a:rPr lang="tr-TR" sz="4000" b="1" dirty="0" smtClean="0">
                <a:solidFill>
                  <a:schemeClr val="bg1"/>
                </a:solidFill>
              </a:rPr>
              <a:t> Taşkın </a:t>
            </a:r>
            <a:br>
              <a:rPr lang="tr-TR" sz="4000" b="1" dirty="0" smtClean="0">
                <a:solidFill>
                  <a:schemeClr val="bg1"/>
                </a:solidFill>
              </a:rPr>
            </a:br>
            <a:r>
              <a:rPr lang="tr-TR" sz="4000" b="1" dirty="0" smtClean="0">
                <a:solidFill>
                  <a:schemeClr val="bg1"/>
                </a:solidFill>
              </a:rPr>
              <a:t>Sakarya Gazetesi Köşe Yazarı</a:t>
            </a:r>
            <a:endParaRPr lang="tr-TR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51822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2000">
        <p15:prstTrans prst="airplane"/>
      </p:transition>
    </mc:Choice>
    <mc:Fallback xmlns="">
      <p:transition spd="slow" advClick="0" advTm="2000">
        <p:fade/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4677641" cy="5902036"/>
          </a:xfrm>
          <a:prstGeom prst="rect">
            <a:avLst/>
          </a:prstGeom>
        </p:spPr>
      </p:pic>
      <p:sp>
        <p:nvSpPr>
          <p:cNvPr id="3" name="Unvan 2"/>
          <p:cNvSpPr>
            <a:spLocks noGrp="1"/>
          </p:cNvSpPr>
          <p:nvPr>
            <p:ph type="title"/>
          </p:nvPr>
        </p:nvSpPr>
        <p:spPr>
          <a:xfrm>
            <a:off x="2576944" y="6054003"/>
            <a:ext cx="7093529" cy="803997"/>
          </a:xfrm>
        </p:spPr>
        <p:txBody>
          <a:bodyPr/>
          <a:lstStyle/>
          <a:p>
            <a:pPr algn="ctr"/>
            <a:r>
              <a:rPr lang="tr-TR" b="1" dirty="0" err="1" smtClean="0">
                <a:solidFill>
                  <a:schemeClr val="tx2">
                    <a:lumMod val="10000"/>
                  </a:schemeClr>
                </a:solidFill>
              </a:rPr>
              <a:t>Sn.Selahattin</a:t>
            </a:r>
            <a:r>
              <a:rPr lang="tr-TR" b="1" dirty="0" smtClean="0">
                <a:solidFill>
                  <a:schemeClr val="tx2">
                    <a:lumMod val="10000"/>
                  </a:schemeClr>
                </a:solidFill>
              </a:rPr>
              <a:t> Sayal</a:t>
            </a:r>
            <a:endParaRPr lang="tr-TR" b="1" dirty="0">
              <a:solidFill>
                <a:schemeClr val="tx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74354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2000">
        <p15:prstTrans prst="airplane"/>
      </p:transition>
    </mc:Choice>
    <mc:Fallback xmlns="">
      <p:transition spd="slow" advClick="0" advTm="2000">
        <p:fade/>
      </p:transition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4857750" cy="5680364"/>
          </a:xfrm>
          <a:prstGeom prst="rect">
            <a:avLst/>
          </a:prstGeom>
        </p:spPr>
      </p:pic>
      <p:sp>
        <p:nvSpPr>
          <p:cNvPr id="3" name="Unvan 2"/>
          <p:cNvSpPr>
            <a:spLocks noGrp="1"/>
          </p:cNvSpPr>
          <p:nvPr>
            <p:ph type="title"/>
          </p:nvPr>
        </p:nvSpPr>
        <p:spPr>
          <a:xfrm>
            <a:off x="3244560" y="5915457"/>
            <a:ext cx="5417129" cy="942543"/>
          </a:xfrm>
        </p:spPr>
        <p:txBody>
          <a:bodyPr/>
          <a:lstStyle/>
          <a:p>
            <a:pPr algn="ctr"/>
            <a:r>
              <a:rPr lang="tr-TR" b="1" dirty="0" err="1" smtClean="0">
                <a:solidFill>
                  <a:schemeClr val="tx2">
                    <a:lumMod val="10000"/>
                  </a:schemeClr>
                </a:solidFill>
              </a:rPr>
              <a:t>Sn.Metin</a:t>
            </a:r>
            <a:r>
              <a:rPr lang="tr-TR" b="1" dirty="0" smtClean="0">
                <a:solidFill>
                  <a:schemeClr val="tx2">
                    <a:lumMod val="10000"/>
                  </a:schemeClr>
                </a:solidFill>
              </a:rPr>
              <a:t> Şen</a:t>
            </a:r>
            <a:endParaRPr lang="tr-TR" b="1" dirty="0">
              <a:solidFill>
                <a:schemeClr val="tx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4800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2000">
        <p15:prstTrans prst="airplane"/>
      </p:transition>
    </mc:Choice>
    <mc:Fallback xmlns="">
      <p:transition spd="slow" advClick="0" advTm="2000">
        <p:fade/>
      </p:transition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accent1">
                <a:lumMod val="75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98161" y="198406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tr-TR" sz="8800" b="1" dirty="0" smtClean="0"/>
              <a:t>YENİ ÜYELERİMİZ</a:t>
            </a:r>
            <a:endParaRPr lang="tr-TR" sz="8800" b="1" dirty="0"/>
          </a:p>
        </p:txBody>
      </p:sp>
    </p:spTree>
    <p:extLst>
      <p:ext uri="{BB962C8B-B14F-4D97-AF65-F5344CB8AC3E}">
        <p14:creationId xmlns:p14="http://schemas.microsoft.com/office/powerpoint/2010/main" val="13490634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2000">
        <p15:prstTrans prst="airplane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5735782"/>
          </a:xfrm>
          <a:prstGeom prst="rect">
            <a:avLst/>
          </a:prstGeom>
        </p:spPr>
      </p:pic>
      <p:sp>
        <p:nvSpPr>
          <p:cNvPr id="3" name="Unvan 2"/>
          <p:cNvSpPr>
            <a:spLocks noGrp="1"/>
          </p:cNvSpPr>
          <p:nvPr>
            <p:ph type="title"/>
          </p:nvPr>
        </p:nvSpPr>
        <p:spPr>
          <a:xfrm>
            <a:off x="845126" y="5846185"/>
            <a:ext cx="9705109" cy="1011815"/>
          </a:xfrm>
        </p:spPr>
        <p:txBody>
          <a:bodyPr/>
          <a:lstStyle/>
          <a:p>
            <a:pPr algn="ctr"/>
            <a:r>
              <a:rPr lang="tr-TR" b="1" dirty="0" err="1" smtClean="0">
                <a:solidFill>
                  <a:schemeClr val="bg2">
                    <a:lumMod val="75000"/>
                  </a:schemeClr>
                </a:solidFill>
              </a:rPr>
              <a:t>Sn.Cafer</a:t>
            </a:r>
            <a:r>
              <a:rPr lang="tr-TR" b="1" dirty="0" smtClean="0">
                <a:solidFill>
                  <a:schemeClr val="bg2">
                    <a:lumMod val="75000"/>
                  </a:schemeClr>
                </a:solidFill>
              </a:rPr>
              <a:t> Tayyar Kalay</a:t>
            </a:r>
            <a:endParaRPr lang="tr-TR" b="1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21261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2000">
        <p15:prstTrans prst="airplane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4622223" cy="5999018"/>
          </a:xfrm>
          <a:prstGeom prst="rect">
            <a:avLst/>
          </a:prstGeom>
        </p:spPr>
      </p:pic>
      <p:sp>
        <p:nvSpPr>
          <p:cNvPr id="3" name="Unvan 2"/>
          <p:cNvSpPr>
            <a:spLocks noGrp="1"/>
          </p:cNvSpPr>
          <p:nvPr>
            <p:ph type="title"/>
          </p:nvPr>
        </p:nvSpPr>
        <p:spPr>
          <a:xfrm>
            <a:off x="346364" y="5902036"/>
            <a:ext cx="10746797" cy="955964"/>
          </a:xfrm>
        </p:spPr>
        <p:txBody>
          <a:bodyPr/>
          <a:lstStyle/>
          <a:p>
            <a:pPr algn="ctr"/>
            <a:r>
              <a:rPr lang="tr-TR" b="1" dirty="0" err="1" smtClean="0">
                <a:solidFill>
                  <a:schemeClr val="bg2">
                    <a:lumMod val="75000"/>
                  </a:schemeClr>
                </a:solidFill>
              </a:rPr>
              <a:t>Sn.Zeliha</a:t>
            </a:r>
            <a:r>
              <a:rPr lang="tr-TR" b="1" dirty="0" smtClean="0">
                <a:solidFill>
                  <a:schemeClr val="bg2">
                    <a:lumMod val="75000"/>
                  </a:schemeClr>
                </a:solidFill>
              </a:rPr>
              <a:t> Canan </a:t>
            </a:r>
            <a:r>
              <a:rPr lang="tr-TR" b="1" dirty="0" err="1" smtClean="0">
                <a:solidFill>
                  <a:schemeClr val="bg2">
                    <a:lumMod val="75000"/>
                  </a:schemeClr>
                </a:solidFill>
              </a:rPr>
              <a:t>Elagöz</a:t>
            </a:r>
            <a:endParaRPr lang="tr-TR" b="1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72108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2000">
        <p15:prstTrans prst="airplane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4691495" cy="5749636"/>
          </a:xfrm>
          <a:prstGeom prst="rect">
            <a:avLst/>
          </a:prstGeom>
        </p:spPr>
      </p:pic>
      <p:sp>
        <p:nvSpPr>
          <p:cNvPr id="3" name="Unvan 2"/>
          <p:cNvSpPr>
            <a:spLocks noGrp="1"/>
          </p:cNvSpPr>
          <p:nvPr>
            <p:ph type="title"/>
          </p:nvPr>
        </p:nvSpPr>
        <p:spPr>
          <a:xfrm>
            <a:off x="706581" y="6026294"/>
            <a:ext cx="10813473" cy="831706"/>
          </a:xfrm>
        </p:spPr>
        <p:txBody>
          <a:bodyPr/>
          <a:lstStyle/>
          <a:p>
            <a:pPr algn="ctr"/>
            <a:r>
              <a:rPr lang="tr-TR" b="1" dirty="0" err="1" smtClean="0">
                <a:solidFill>
                  <a:schemeClr val="bg2">
                    <a:lumMod val="75000"/>
                  </a:schemeClr>
                </a:solidFill>
              </a:rPr>
              <a:t>Sn.A.Şahin</a:t>
            </a:r>
            <a:r>
              <a:rPr lang="tr-TR" b="1" dirty="0" smtClean="0">
                <a:solidFill>
                  <a:schemeClr val="bg2">
                    <a:lumMod val="75000"/>
                  </a:schemeClr>
                </a:solidFill>
              </a:rPr>
              <a:t> Şen</a:t>
            </a:r>
            <a:endParaRPr lang="tr-TR" b="1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98731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2000">
        <p15:prstTrans prst="airplane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4913168" cy="5805055"/>
          </a:xfrm>
          <a:prstGeom prst="rect">
            <a:avLst/>
          </a:prstGeom>
        </p:spPr>
      </p:pic>
      <p:sp>
        <p:nvSpPr>
          <p:cNvPr id="3" name="Unvan 2"/>
          <p:cNvSpPr>
            <a:spLocks noGrp="1"/>
          </p:cNvSpPr>
          <p:nvPr>
            <p:ph type="title"/>
          </p:nvPr>
        </p:nvSpPr>
        <p:spPr>
          <a:xfrm>
            <a:off x="3934691" y="5805055"/>
            <a:ext cx="3837710" cy="956397"/>
          </a:xfrm>
        </p:spPr>
        <p:txBody>
          <a:bodyPr/>
          <a:lstStyle/>
          <a:p>
            <a:pPr algn="ctr"/>
            <a:r>
              <a:rPr lang="tr-TR" b="1" dirty="0" err="1" smtClean="0">
                <a:solidFill>
                  <a:schemeClr val="tx2">
                    <a:lumMod val="10000"/>
                  </a:schemeClr>
                </a:solidFill>
              </a:rPr>
              <a:t>Sn.HARUN</a:t>
            </a:r>
            <a:r>
              <a:rPr lang="tr-TR" b="1" dirty="0" smtClean="0">
                <a:solidFill>
                  <a:schemeClr val="tx2">
                    <a:lumMod val="10000"/>
                  </a:schemeClr>
                </a:solidFill>
              </a:rPr>
              <a:t> IŞIK</a:t>
            </a:r>
            <a:endParaRPr lang="tr-TR" b="1" dirty="0">
              <a:solidFill>
                <a:schemeClr val="tx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80237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2000">
        <p15:prstTrans prst="airplane"/>
      </p:transition>
    </mc:Choice>
    <mc:Fallback xmlns="">
      <p:transition spd="slow" advClick="0" advTm="2000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eması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eması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eması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2393</TotalTime>
  <Words>350</Words>
  <Application>Microsoft Office PowerPoint</Application>
  <PresentationFormat>Geniş ekran</PresentationFormat>
  <Paragraphs>101</Paragraphs>
  <Slides>135</Slides>
  <Notes>1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6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135</vt:i4>
      </vt:variant>
    </vt:vector>
  </HeadingPairs>
  <TitlesOfParts>
    <vt:vector size="142" baseType="lpstr">
      <vt:lpstr>Arial</vt:lpstr>
      <vt:lpstr>Brush Script MT</vt:lpstr>
      <vt:lpstr>Calibri</vt:lpstr>
      <vt:lpstr>Calibri Light</vt:lpstr>
      <vt:lpstr>Lucida Calligraphy</vt:lpstr>
      <vt:lpstr>Monotype Corsiva</vt:lpstr>
      <vt:lpstr>Office Theme</vt:lpstr>
      <vt:lpstr>2023 YILI FAALİYET RAPORU </vt:lpstr>
      <vt:lpstr>ACI KAYIPLARIMIZ</vt:lpstr>
      <vt:lpstr>Sn.Orhan Keskin</vt:lpstr>
      <vt:lpstr>Sn.Gürbüz Kara</vt:lpstr>
      <vt:lpstr>ZİYARETLERİMİZ</vt:lpstr>
      <vt:lpstr>Sn.Murat Keskin Şehir Gazetesi İmtiyaz Sahibi</vt:lpstr>
      <vt:lpstr>PowerPoint Sunusu</vt:lpstr>
      <vt:lpstr>PowerPoint Sunusu</vt:lpstr>
      <vt:lpstr>PowerPoint Sunusu</vt:lpstr>
      <vt:lpstr>PowerPoint Sunusu</vt:lpstr>
      <vt:lpstr>PowerPoint Sunusu</vt:lpstr>
      <vt:lpstr>                    </vt:lpstr>
      <vt:lpstr>2023 Yılı Ramazan Ayı Yardım Faaliyeti</vt:lpstr>
      <vt:lpstr>Sn.Bülent Ayva Savonit A.ş.</vt:lpstr>
      <vt:lpstr>Sivrihisar Nasreddin Hoca Huzur Evine Yapılan Bağıştan Dolayı Teşekkür Belgesi Takdimi</vt:lpstr>
      <vt:lpstr>Sivrihisar KYK Yurdunda Depremden Etkilenen Vatandaşlarımıza Yardımlarımız</vt:lpstr>
      <vt:lpstr>PowerPoint Sunusu</vt:lpstr>
      <vt:lpstr>PowerPoint Sunusu</vt:lpstr>
      <vt:lpstr>PowerPoint Sunusu</vt:lpstr>
      <vt:lpstr>PowerPoint Sunusu</vt:lpstr>
      <vt:lpstr>Sivrihisar Nasreddin Hoca Huzurevine Yapılan Kitap Bağışı</vt:lpstr>
      <vt:lpstr>Sn.Ahmet Ataç  Tepebaşı Belediye Başkanı  Vakıf Üyeleri ile Birlikte Kahvaltılı Toplantı</vt:lpstr>
      <vt:lpstr>SEV Muzaffer Demir Anadolu Lisesi Kız Voleybol Takımı Antalya Gezisi</vt:lpstr>
      <vt:lpstr>  Sn.Sami Türkay Türkay Konağı Ziyareti</vt:lpstr>
      <vt:lpstr>Sn.Özgür Canbulat  Tanınmış Helvacı </vt:lpstr>
      <vt:lpstr>Sn.Mehmet Gülsen Anadolu Hırdavat </vt:lpstr>
      <vt:lpstr>Sn.Ahmet Ataç Tepebaşı Belediye Ziyareti</vt:lpstr>
      <vt:lpstr>Sn.Sinan Aydın  İl Milli Eğitim Müdürü Hayırlı Olsun Ziyareti</vt:lpstr>
      <vt:lpstr>Sn.Halil İbrahim Ara  Eskişehir Ticaret Odası Meclis Başkanı</vt:lpstr>
      <vt:lpstr>Sn.Hüseyin Aksoy Eskişehir Valisi Hayırlı Olsun Ziyareti</vt:lpstr>
      <vt:lpstr>Vakfımız Kadın Kollarının Düzenlediği  Sivrihisar Gezisi</vt:lpstr>
      <vt:lpstr>Vakfımız Kadın Kollarının Düzenlediği Sapanca Gezisi</vt:lpstr>
      <vt:lpstr>Eskişehir Endüstri Fuarına Ziyaret</vt:lpstr>
      <vt:lpstr>Eskişehir Endüstri Fuarına Ziyaret</vt:lpstr>
      <vt:lpstr>Sn.Sadettin Yücel Eskişehir Tepebaşı Kaymakamı</vt:lpstr>
      <vt:lpstr>Sn.Prof.Dr.Ayşen Gürcan Eskişehir Ak Parti Milletvekili</vt:lpstr>
      <vt:lpstr> Sn.Fatih Dönmez  Eskişehir Milletvekilimiz</vt:lpstr>
      <vt:lpstr>Sn.Hüseyin Gürol  Elektirik Mühendisleri Odası ve MOBİSAD disiplin kurulu üyesi</vt:lpstr>
      <vt:lpstr>Sivrihisar’a Değer Katanlar Plaket Töreni (1) *Merhum Orhan Keskin *Sn.Fahri Keskin</vt:lpstr>
      <vt:lpstr>Sivrihisar’a Değer Katanlar Plaket Töreni (2)</vt:lpstr>
      <vt:lpstr>Sivrihisar’a Değer Katanlar Plaket Sunumu *Sn.Ahmet Bircan Atmaca</vt:lpstr>
      <vt:lpstr>24 Kasım Öğretmenler Günü Sivrihisar Faaliyetimiz</vt:lpstr>
      <vt:lpstr>SEV Muzaffer Demir Anadolu Lisesi’nde Öğretmenler Günü Programı</vt:lpstr>
      <vt:lpstr>Sn.Mustafa Sağdıç</vt:lpstr>
      <vt:lpstr>Sn.Ali Özer</vt:lpstr>
      <vt:lpstr>Sev Muzaffer Demir Anadolu Lisesi Öğretmenler Günü Yemeği</vt:lpstr>
      <vt:lpstr>Eskişehir Barosu İle Yapılan Çelenk Hizmet Protokolü</vt:lpstr>
      <vt:lpstr>Sn.Bekir Akdemir  Eskişehir İl Sağlık Müdürlüğü İnsan Kaynakları Başkanı</vt:lpstr>
      <vt:lpstr>Sn.Dr.Ali Öz</vt:lpstr>
      <vt:lpstr>ZİYARETE GELENLER</vt:lpstr>
      <vt:lpstr>PowerPoint Sunusu</vt:lpstr>
      <vt:lpstr>PowerPoint Sunusu</vt:lpstr>
      <vt:lpstr>PowerPoint Sunusu</vt:lpstr>
      <vt:lpstr>PowerPoint Sunusu</vt:lpstr>
      <vt:lpstr>Sn.Şahin Aydemir</vt:lpstr>
      <vt:lpstr>Sn.Fazilet Nurel Uğural Eskişehir Milletvekili Aday Adayı</vt:lpstr>
      <vt:lpstr>Sn.Prof Dr.İlhami Ünlüoğlu ve Sn.Eşref Ünlüoğlu Ailesinin Vakfımıza Bağışladığı  100 Yıllık Sarka</vt:lpstr>
      <vt:lpstr>PowerPoint Sunusu</vt:lpstr>
      <vt:lpstr>Sn.Bülent Maşaoğlu Eskişehir Milletvekili Aday Adayı</vt:lpstr>
      <vt:lpstr>Sn.Yunus Besler</vt:lpstr>
      <vt:lpstr>Sn.Prof.Dr.Ayşen Gürcan ve Sn.Hakan Çizmelioğlu Ak Parti Milletvekili Adayları,Tepebaşı İlçe Başkanı ve Yönetim Kurulu Üyeleri</vt:lpstr>
      <vt:lpstr>Sn.Erkan Sarmaşık ve Sn.Salim Acabay BBP Milletvekili Adayları ve İl Yönetim Kurulu Üyeleri</vt:lpstr>
      <vt:lpstr>Sn.Utku Çakırözer, Sn.Abdülkadir Adar, Sn.Aysu Bahar Gürlek  CHP Miletvekili Adayları ve  Sn.Seval Bircan  CHP İl Başkan Yardımcısı </vt:lpstr>
      <vt:lpstr>Sn.Ali Demirel  Adalet ve Kalkınma Partisi Eskişehir Milletvekili Adayı Sn.Burhan Sakallı MKYK Üyesi Sn.Ümit Sezer  Odunpazarı İlçe Başkanı ve İl ve İlçe Yönetim Kurulu Üyeleri </vt:lpstr>
      <vt:lpstr>Sn.Talat Türeli  Otizmli Çocuklar Farkındalık Derneği Başkanı Sn.Münire Önder Turgutoğlu Yönetim Kurulu Üyesi</vt:lpstr>
      <vt:lpstr>Sn.Doç.Dr.Salim Atay  Cumhurbaşkanlığı İnsan Kaynakları Ofis Başkanı Sn.Prof.Dr.Fuat Erdal  Anadolu Üniversitesi Rektörü</vt:lpstr>
      <vt:lpstr>PowerPoint Sunusu</vt:lpstr>
      <vt:lpstr>Sn.Niyazi Koca ve Sn.Sadık Anılır</vt:lpstr>
      <vt:lpstr>PowerPoint Sunusu</vt:lpstr>
      <vt:lpstr>Vakfımızın Kadın Kolları Toplantısı</vt:lpstr>
      <vt:lpstr>2Eylül Gazetesi Röportajı</vt:lpstr>
      <vt:lpstr>Sn. Faruk Ertaş  CHP Sivrihisar İlçe Başkanı ve İlçe Yönetim Kurulu Üyeleri</vt:lpstr>
      <vt:lpstr>Sn.İbrahim Kavalcı</vt:lpstr>
      <vt:lpstr>Sn.Av.Mehmet İnci</vt:lpstr>
      <vt:lpstr>Vakfımızın Burs Komisyon Toplantısı</vt:lpstr>
      <vt:lpstr> Sn.Murat Özcan’ın  Eskişehir Büyükşehir Belediyesi Grup Başkan Vekili</vt:lpstr>
      <vt:lpstr>Sn.Mehmet Süleyman Ekşi</vt:lpstr>
      <vt:lpstr>Sn.Ahmet Emre </vt:lpstr>
      <vt:lpstr>Sn.Mehmet Süleyman Ekşi</vt:lpstr>
      <vt:lpstr>Sn.Akın Demir</vt:lpstr>
      <vt:lpstr>Sn.Ekrem Birsen  Esnaf ve Sanatkarlar Odası Başkanı</vt:lpstr>
      <vt:lpstr>Sn.Av.Ali Acar  Odunpazarı Belediye Başkan Adayı</vt:lpstr>
      <vt:lpstr>Sivrihisar İhsan Biçerli Anadolu Lisesi’nin Spor Mlz.İhtiyacını Giderdik</vt:lpstr>
      <vt:lpstr>PowerPoint Sunusu</vt:lpstr>
      <vt:lpstr>PowerPoint Sunusu</vt:lpstr>
      <vt:lpstr>Sn.Mustafa Barış</vt:lpstr>
      <vt:lpstr>Sn.Canan Elagöz</vt:lpstr>
      <vt:lpstr>Sn.Süleyman Öngel</vt:lpstr>
      <vt:lpstr>Sn.Emekli Albay Ali İnci</vt:lpstr>
      <vt:lpstr>Vakıf Yönetim Kurulu Toplantısı</vt:lpstr>
      <vt:lpstr>Sn.Hikmet Geneci</vt:lpstr>
      <vt:lpstr>Sn.Murat Taşkın  Sakarya Gazetesi Köşe Yazarı</vt:lpstr>
      <vt:lpstr>Sn.Selahattin Sayal</vt:lpstr>
      <vt:lpstr>Sn.Metin Şen</vt:lpstr>
      <vt:lpstr>YENİ ÜYELERİMİZ</vt:lpstr>
      <vt:lpstr>Sn.Cafer Tayyar Kalay</vt:lpstr>
      <vt:lpstr>Sn.Zeliha Canan Elagöz</vt:lpstr>
      <vt:lpstr>Sn.A.Şahin Şen</vt:lpstr>
      <vt:lpstr>Sn.HARUN IŞIK</vt:lpstr>
      <vt:lpstr>Sn.SELEHATTİN SAYAL</vt:lpstr>
      <vt:lpstr>Sn.SÜLEYMAN ÖNGEL</vt:lpstr>
      <vt:lpstr>Sn.SADIK ANILIR</vt:lpstr>
      <vt:lpstr>Sn.HAYRETTİN DESTİCİOĞLU </vt:lpstr>
      <vt:lpstr>Sn.ADNAN KAPUCU </vt:lpstr>
      <vt:lpstr>Sn.GAMZE ORHAN</vt:lpstr>
      <vt:lpstr>Sn.AYŞENUR ATIŞKAN</vt:lpstr>
      <vt:lpstr>Sn.Sedat Aktaş Tubitak Butal Kurum Müdürü</vt:lpstr>
      <vt:lpstr>RAMAZAN ETKİNLİĞİMİZ</vt:lpstr>
      <vt:lpstr>PowerPoint Sunusu</vt:lpstr>
      <vt:lpstr>PowerPoint Sunusu</vt:lpstr>
      <vt:lpstr>PowerPoint Sunusu</vt:lpstr>
      <vt:lpstr>PowerPoint Sunusu</vt:lpstr>
      <vt:lpstr>PowerPoint Sunusu</vt:lpstr>
      <vt:lpstr>BASINDA SEV 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Biz birlikte güçlüyüz. Gücümüz birlik ve beraberliğimizdendir.  Sivrihisar Eğitim Kültür ve Dayanışma Vakfı Yönetim Kurulu </vt:lpstr>
    </vt:vector>
  </TitlesOfParts>
  <Company>User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ACI KAYBIMIZ</dc:title>
  <dc:creator>Hp</dc:creator>
  <cp:lastModifiedBy>USER</cp:lastModifiedBy>
  <cp:revision>244</cp:revision>
  <dcterms:created xsi:type="dcterms:W3CDTF">2022-01-10T19:22:24Z</dcterms:created>
  <dcterms:modified xsi:type="dcterms:W3CDTF">2024-02-09T11:14:32Z</dcterms:modified>
</cp:coreProperties>
</file>